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9" r:id="rId2"/>
    <p:sldId id="256" r:id="rId3"/>
    <p:sldId id="274" r:id="rId4"/>
    <p:sldId id="278" r:id="rId5"/>
    <p:sldId id="261" r:id="rId6"/>
    <p:sldId id="275" r:id="rId7"/>
    <p:sldId id="260" r:id="rId8"/>
    <p:sldId id="262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6" r:id="rId18"/>
    <p:sldId id="27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8AA6"/>
    <a:srgbClr val="11AEBF"/>
    <a:srgbClr val="6BF2F2"/>
    <a:srgbClr val="12171B"/>
    <a:srgbClr val="AB0FBF"/>
    <a:srgbClr val="075473"/>
    <a:srgbClr val="1B748C"/>
    <a:srgbClr val="2F93A6"/>
    <a:srgbClr val="43B3BF"/>
    <a:srgbClr val="57D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5226" autoAdjust="0"/>
  </p:normalViewPr>
  <p:slideViewPr>
    <p:cSldViewPr snapToGrid="0" showGuides="1">
      <p:cViewPr>
        <p:scale>
          <a:sx n="66" d="100"/>
          <a:sy n="66" d="100"/>
        </p:scale>
        <p:origin x="1349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D-40A4-B359-3B85AA272B0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D-40A4-B359-3B85AA272B0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D-40A4-B359-3B85AA272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278603800"/>
        <c:axId val="278601688"/>
      </c:barChart>
      <c:catAx>
        <c:axId val="2786038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01688"/>
        <c:crosses val="autoZero"/>
        <c:auto val="1"/>
        <c:lblAlgn val="ctr"/>
        <c:lblOffset val="100"/>
        <c:noMultiLvlLbl val="0"/>
      </c:catAx>
      <c:valAx>
        <c:axId val="2786016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03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4F8E0-28E9-46F1-BD7B-44D7100BEB48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F973-5042-4A67-BDDE-285164EF18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325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7F973-5042-4A67-BDDE-285164EF182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54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0F10D-7C3D-4150-B8B6-5B464CA645E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99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6530C-66BE-FDFF-D2F1-D5FD654AE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7B3182-C4CD-9C3E-0DC3-41A60D077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09FD33-B67B-8F28-8ADC-0705F110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EE8CF2-6C49-93DC-324A-ECA6330C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028DCD-4EC0-BDAA-8B3A-5C70CA6F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90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688A9-1DE2-80AA-7A4B-9E631255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3B8B11-6E30-0AA8-6098-01B556D0B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D6BB1D-E88E-1834-ED8C-6395B170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3199AC-E718-22E0-FBC7-2329C02C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2D2449-2FCF-B28F-16BB-5E04B063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07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E7F29B-5E6E-190D-FD8B-C9BC2345C2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491CC7-96A4-48C9-6922-D3F58D46C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12DEFD-6696-36D0-FD0B-895A92C7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5CDB4A-1295-71E2-DE2F-68237795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E8CA69-8D59-C02E-46AB-7193CD67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67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A7009-2DDA-DC93-3E90-97F8D5FB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B61B76-C63E-048C-92EE-F5A00E96F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2FE0A0-000E-DB05-CE81-74DEB9B7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244ABB-68FE-C573-BE16-D378679F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FA4D58-AA1D-B649-1AF1-449F58C2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27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80353-B52B-7024-CFE5-974F95D19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333840-003C-B570-1468-77D3B0729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387D5E-82BF-175B-A831-B01ED08D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B5A8-1FD5-822A-8370-FF52828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542EEC-4F9C-1708-F636-F67ED38B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7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36B90-481E-6FED-FC1C-165696A9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32CA25-3F2F-6EB4-4760-814B8315E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94936E-5191-F267-004C-508EA52FD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0B2D39-A22A-3059-8192-E43E9EE1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FCC144-A03C-1722-3B7E-099E99647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6CFC28-389B-3F8A-457A-FFD002EF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8453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BDF7D-6692-572C-B83A-D541F17D6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4AA151-9CDB-B440-2BA8-86ABC6179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50F9A0-733F-1332-F78C-E46FA0BEE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3D11EF9-B8B5-658B-F652-7B5FDE3CD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BE03D6-06AC-03D5-0EEF-5AA579BFA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2207238-BE4E-C88C-AC0A-5E7E7127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2F9944-D02F-9FA6-85F5-1281BD16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2C8924-A9D1-EBAD-E6B1-7480E361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82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2A30D-10ED-9CB0-7F74-10D81B4691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BCF8405-357C-A5CB-AAE9-DEFD3057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B6F195E-C004-F47B-DD28-F7F78090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321125-9E51-559B-2A87-CD1BA1230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04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4272AED-C7C3-5AA2-CE36-5919BFB4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100487F-82C0-88C7-5E68-937C6CDF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382AF4-6C92-DE3A-8A55-7DE1CA4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08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7BB61-C7ED-C410-5C53-E3EA4668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F370FB-6933-D199-19DD-88342028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03BCE9-2B02-9C15-ADBD-114C5667B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534DF9-75DB-3C1B-D93F-04CCA0E5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F88434-3333-5EB0-275A-0078A9BB3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7DBFFB-44CE-EC00-9998-77897C44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16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1267C-8326-96E7-711A-D4E47323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B3359A-2336-43D8-997E-87425E57C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87A237-5931-AF14-5CD3-05B6AF640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578CAF-BB4E-4789-5E5B-98DD730F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FC0059-0E69-8B51-0208-A999C97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AE1C5E-9E17-218F-F263-084691D3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477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143034-A153-6883-6856-B0756697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B1ED2E-DA66-8D4B-D432-7BDDB448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367D15-C027-83E1-B5F4-871311FC2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55A38-FA1F-4A50-A81E-F2AD990C0ACF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247EB0-51A7-386E-2408-8DD5BB090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CAD91B-8636-8128-2F13-AB20BEC38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DEF91-41FF-4C75-8B47-EB212BE150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72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4.svg"/><Relationship Id="rId9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C62FE08-428B-BDF4-4773-81724F24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51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AEE019-8A74-D336-885E-CBEBDE17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ANÁLISE &amp; NÚMEROS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BE9BC998-B44D-2F79-C92D-3F454B27D6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853552"/>
              </p:ext>
            </p:extLst>
          </p:nvPr>
        </p:nvGraphicFramePr>
        <p:xfrm>
          <a:off x="2819400" y="1690688"/>
          <a:ext cx="6553200" cy="386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Agrupar 5">
            <a:extLst>
              <a:ext uri="{FF2B5EF4-FFF2-40B4-BE49-F238E27FC236}">
                <a16:creationId xmlns:a16="http://schemas.microsoft.com/office/drawing/2014/main" id="{47412979-147A-DF44-34C0-5304BC6876BF}"/>
              </a:ext>
            </a:extLst>
          </p:cNvPr>
          <p:cNvGrpSpPr/>
          <p:nvPr/>
        </p:nvGrpSpPr>
        <p:grpSpPr>
          <a:xfrm>
            <a:off x="9598732" y="2329588"/>
            <a:ext cx="1720791" cy="1169550"/>
            <a:chOff x="9598732" y="2329588"/>
            <a:chExt cx="1720791" cy="1169550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A61AA4C-3FB8-8834-3673-215FB66AEEE3}"/>
                </a:ext>
              </a:extLst>
            </p:cNvPr>
            <p:cNvSpPr txBox="1"/>
            <p:nvPr/>
          </p:nvSpPr>
          <p:spPr>
            <a:xfrm>
              <a:off x="9638231" y="2329588"/>
              <a:ext cx="1641796" cy="646331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>
              <a:spAutoFit/>
            </a:bodyPr>
            <a:lstStyle/>
            <a:p>
              <a:pPr algn="ctr"/>
              <a:r>
                <a:rPr lang="pt-BR" sz="3600" b="1" dirty="0">
                  <a:solidFill>
                    <a:schemeClr val="bg1"/>
                  </a:solidFill>
                </a:rPr>
                <a:t>12.000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905BF5D-34CC-3B50-575E-F3ABAEA729F6}"/>
                </a:ext>
              </a:extLst>
            </p:cNvPr>
            <p:cNvSpPr txBox="1"/>
            <p:nvPr/>
          </p:nvSpPr>
          <p:spPr>
            <a:xfrm>
              <a:off x="9598732" y="2975918"/>
              <a:ext cx="1720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Lorem ipsum dolor </a:t>
              </a:r>
              <a:r>
                <a:rPr lang="pt-BR" sz="1400" dirty="0" err="1">
                  <a:solidFill>
                    <a:schemeClr val="bg1"/>
                  </a:solidFill>
                </a:rPr>
                <a:t>sit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amet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5D94732-2061-FC50-46A1-7937EE3B37E6}"/>
              </a:ext>
            </a:extLst>
          </p:cNvPr>
          <p:cNvGrpSpPr/>
          <p:nvPr/>
        </p:nvGrpSpPr>
        <p:grpSpPr>
          <a:xfrm>
            <a:off x="9598732" y="3882082"/>
            <a:ext cx="1720791" cy="1169550"/>
            <a:chOff x="9598732" y="3882082"/>
            <a:chExt cx="1720791" cy="116955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84A2DD4-E8CF-627C-260D-2CEFD7210C98}"/>
                </a:ext>
              </a:extLst>
            </p:cNvPr>
            <p:cNvSpPr txBox="1"/>
            <p:nvPr/>
          </p:nvSpPr>
          <p:spPr>
            <a:xfrm>
              <a:off x="9970052" y="3882082"/>
              <a:ext cx="978153" cy="646331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>
              <a:spAutoFit/>
            </a:bodyPr>
            <a:lstStyle/>
            <a:p>
              <a:pPr algn="ctr"/>
              <a:r>
                <a:rPr lang="pt-BR" sz="3600" b="1" dirty="0">
                  <a:solidFill>
                    <a:schemeClr val="bg1"/>
                  </a:solidFill>
                </a:rPr>
                <a:t>240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DA917A2-9670-704D-4AFA-EC467025188D}"/>
                </a:ext>
              </a:extLst>
            </p:cNvPr>
            <p:cNvSpPr txBox="1"/>
            <p:nvPr/>
          </p:nvSpPr>
          <p:spPr>
            <a:xfrm>
              <a:off x="9598732" y="4528412"/>
              <a:ext cx="1720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Lorem ipsum dolor </a:t>
              </a:r>
              <a:r>
                <a:rPr lang="pt-BR" sz="1400" dirty="0" err="1">
                  <a:solidFill>
                    <a:schemeClr val="bg1"/>
                  </a:solidFill>
                </a:rPr>
                <a:t>sit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amet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rapezoide 14">
            <a:extLst>
              <a:ext uri="{FF2B5EF4-FFF2-40B4-BE49-F238E27FC236}">
                <a16:creationId xmlns:a16="http://schemas.microsoft.com/office/drawing/2014/main" id="{C4B27F0E-675A-50AA-19FC-990DEE94DDE5}"/>
              </a:ext>
            </a:extLst>
          </p:cNvPr>
          <p:cNvSpPr/>
          <p:nvPr/>
        </p:nvSpPr>
        <p:spPr>
          <a:xfrm rot="10800000">
            <a:off x="10459127" y="1"/>
            <a:ext cx="1269510" cy="275209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apezoide 15">
            <a:extLst>
              <a:ext uri="{FF2B5EF4-FFF2-40B4-BE49-F238E27FC236}">
                <a16:creationId xmlns:a16="http://schemas.microsoft.com/office/drawing/2014/main" id="{F3E0E5C3-2A17-B2D4-805A-A7E6C9EEE081}"/>
              </a:ext>
            </a:extLst>
          </p:cNvPr>
          <p:cNvSpPr/>
          <p:nvPr/>
        </p:nvSpPr>
        <p:spPr>
          <a:xfrm>
            <a:off x="1693373" y="6451602"/>
            <a:ext cx="1060282" cy="406398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03B1CB1-839D-5262-21E1-B8890E86ED3B}"/>
              </a:ext>
            </a:extLst>
          </p:cNvPr>
          <p:cNvGrpSpPr/>
          <p:nvPr/>
        </p:nvGrpSpPr>
        <p:grpSpPr>
          <a:xfrm>
            <a:off x="720191" y="2329588"/>
            <a:ext cx="1946367" cy="1169550"/>
            <a:chOff x="720191" y="2329588"/>
            <a:chExt cx="1946367" cy="1169550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9F034111-8150-D2AD-2EA4-6C20DD4108A4}"/>
                </a:ext>
              </a:extLst>
            </p:cNvPr>
            <p:cNvSpPr txBox="1"/>
            <p:nvPr/>
          </p:nvSpPr>
          <p:spPr>
            <a:xfrm>
              <a:off x="832978" y="2975918"/>
              <a:ext cx="1720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Lorem ipsum dolor </a:t>
              </a:r>
              <a:r>
                <a:rPr lang="pt-BR" sz="1400" dirty="0" err="1">
                  <a:solidFill>
                    <a:schemeClr val="bg1"/>
                  </a:solidFill>
                </a:rPr>
                <a:t>sit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amet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E070C0B-96A9-EB22-8F91-8ED88CFA6FFE}"/>
                </a:ext>
              </a:extLst>
            </p:cNvPr>
            <p:cNvSpPr txBox="1"/>
            <p:nvPr/>
          </p:nvSpPr>
          <p:spPr>
            <a:xfrm>
              <a:off x="720191" y="2329588"/>
              <a:ext cx="1946367" cy="646331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>
              <a:spAutoFit/>
            </a:bodyPr>
            <a:lstStyle/>
            <a:p>
              <a:pPr algn="ctr"/>
              <a:r>
                <a:rPr lang="pt-BR" sz="3600" b="1" dirty="0">
                  <a:solidFill>
                    <a:schemeClr val="bg1"/>
                  </a:solidFill>
                </a:rPr>
                <a:t>R$5.000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A653DE1-9F6C-8B18-7DA1-E1046462AB4A}"/>
              </a:ext>
            </a:extLst>
          </p:cNvPr>
          <p:cNvGrpSpPr/>
          <p:nvPr/>
        </p:nvGrpSpPr>
        <p:grpSpPr>
          <a:xfrm>
            <a:off x="740228" y="3882082"/>
            <a:ext cx="1906292" cy="1169550"/>
            <a:chOff x="740228" y="3882082"/>
            <a:chExt cx="1906292" cy="1169550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5A3D019-332F-8ED5-3768-10F660198096}"/>
                </a:ext>
              </a:extLst>
            </p:cNvPr>
            <p:cNvSpPr txBox="1"/>
            <p:nvPr/>
          </p:nvSpPr>
          <p:spPr>
            <a:xfrm>
              <a:off x="832978" y="4528412"/>
              <a:ext cx="1720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Lorem ipsum dolor </a:t>
              </a:r>
              <a:r>
                <a:rPr lang="pt-BR" sz="1400" dirty="0" err="1">
                  <a:solidFill>
                    <a:schemeClr val="bg1"/>
                  </a:solidFill>
                </a:rPr>
                <a:t>sit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amet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64015BC-65F4-C414-4C1E-C5DA85B21262}"/>
                </a:ext>
              </a:extLst>
            </p:cNvPr>
            <p:cNvSpPr txBox="1"/>
            <p:nvPr/>
          </p:nvSpPr>
          <p:spPr>
            <a:xfrm>
              <a:off x="740228" y="3882082"/>
              <a:ext cx="1906292" cy="646331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>
              <a:spAutoFit/>
            </a:bodyPr>
            <a:lstStyle/>
            <a:p>
              <a:pPr algn="ctr"/>
              <a:r>
                <a:rPr lang="pt-BR" sz="3600" b="1" dirty="0">
                  <a:solidFill>
                    <a:schemeClr val="bg1"/>
                  </a:solidFill>
                </a:rPr>
                <a:t>145.900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88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category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35532FFD-2BF3-5854-6896-96358177E678}"/>
              </a:ext>
            </a:extLst>
          </p:cNvPr>
          <p:cNvGrpSpPr/>
          <p:nvPr/>
        </p:nvGrpSpPr>
        <p:grpSpPr>
          <a:xfrm>
            <a:off x="447169" y="1115028"/>
            <a:ext cx="6975674" cy="4109013"/>
            <a:chOff x="416689" y="1267428"/>
            <a:chExt cx="6975674" cy="4109013"/>
          </a:xfrm>
        </p:grpSpPr>
        <p:pic>
          <p:nvPicPr>
            <p:cNvPr id="1030" name="Picture 6" descr="Technology websites - 675+ Best Tech Web Design Ideas 2023 | 99designs">
              <a:extLst>
                <a:ext uri="{FF2B5EF4-FFF2-40B4-BE49-F238E27FC236}">
                  <a16:creationId xmlns:a16="http://schemas.microsoft.com/office/drawing/2014/main" id="{72C1ACF8-0D5E-DFD2-74DF-AFBA482C53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197"/>
            <a:stretch/>
          </p:blipFill>
          <p:spPr bwMode="auto">
            <a:xfrm>
              <a:off x="1203766" y="1474809"/>
              <a:ext cx="5401518" cy="3554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Blockchain Laptop Mockup">
              <a:extLst>
                <a:ext uri="{FF2B5EF4-FFF2-40B4-BE49-F238E27FC236}">
                  <a16:creationId xmlns:a16="http://schemas.microsoft.com/office/drawing/2014/main" id="{9309C171-D37F-CCDE-880E-C1937275F1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9" t="6706" r="8209" b="11213"/>
            <a:stretch/>
          </p:blipFill>
          <p:spPr bwMode="auto">
            <a:xfrm>
              <a:off x="416689" y="1267428"/>
              <a:ext cx="6975674" cy="4109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FC5F3B3-23D4-5B73-A94F-E82661B1A3D4}"/>
              </a:ext>
            </a:extLst>
          </p:cNvPr>
          <p:cNvGrpSpPr/>
          <p:nvPr/>
        </p:nvGrpSpPr>
        <p:grpSpPr>
          <a:xfrm>
            <a:off x="4850437" y="1859279"/>
            <a:ext cx="6975674" cy="4109013"/>
            <a:chOff x="4799637" y="1828799"/>
            <a:chExt cx="6975674" cy="4109013"/>
          </a:xfrm>
        </p:grpSpPr>
        <p:pic>
          <p:nvPicPr>
            <p:cNvPr id="1032" name="Picture 8" descr="Technology websites - 675+ Best Tech Web Design Ideas 2023 | 99designs">
              <a:extLst>
                <a:ext uri="{FF2B5EF4-FFF2-40B4-BE49-F238E27FC236}">
                  <a16:creationId xmlns:a16="http://schemas.microsoft.com/office/drawing/2014/main" id="{A7950E4A-A0ED-1253-654C-5A0ABA5F63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026"/>
            <a:stretch/>
          </p:blipFill>
          <p:spPr bwMode="auto">
            <a:xfrm>
              <a:off x="5659298" y="2070181"/>
              <a:ext cx="5256353" cy="3520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Blockchain Laptop Mockup">
              <a:extLst>
                <a:ext uri="{FF2B5EF4-FFF2-40B4-BE49-F238E27FC236}">
                  <a16:creationId xmlns:a16="http://schemas.microsoft.com/office/drawing/2014/main" id="{2C064A7C-18C8-BA44-6D3C-C446CF0440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9" t="6706" r="8209" b="11213"/>
            <a:stretch/>
          </p:blipFill>
          <p:spPr bwMode="auto">
            <a:xfrm>
              <a:off x="4799637" y="1828799"/>
              <a:ext cx="6975674" cy="4109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D77B80-E5BC-370E-6FF9-D2947F66F23C}"/>
              </a:ext>
            </a:extLst>
          </p:cNvPr>
          <p:cNvSpPr txBox="1"/>
          <p:nvPr/>
        </p:nvSpPr>
        <p:spPr>
          <a:xfrm>
            <a:off x="6929120" y="1239520"/>
            <a:ext cx="4059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Demo 01</a:t>
            </a:r>
          </a:p>
          <a:p>
            <a:r>
              <a:rPr lang="pt-BR" sz="1400" dirty="0">
                <a:solidFill>
                  <a:schemeClr val="bg1"/>
                </a:solidFill>
              </a:rPr>
              <a:t>Lorem ipsum dolor </a:t>
            </a:r>
            <a:r>
              <a:rPr lang="pt-BR" sz="1400" dirty="0" err="1">
                <a:solidFill>
                  <a:schemeClr val="bg1"/>
                </a:solidFill>
              </a:rPr>
              <a:t>sit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amet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A0E5094-0B15-2A32-E7AB-38381B5E938D}"/>
              </a:ext>
            </a:extLst>
          </p:cNvPr>
          <p:cNvSpPr txBox="1"/>
          <p:nvPr/>
        </p:nvSpPr>
        <p:spPr>
          <a:xfrm>
            <a:off x="853440" y="5303520"/>
            <a:ext cx="383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</a:rPr>
              <a:t>Demo 02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</a:rPr>
              <a:t>Lorem ipsum dolor </a:t>
            </a:r>
            <a:r>
              <a:rPr lang="pt-BR" sz="1400" dirty="0" err="1">
                <a:solidFill>
                  <a:schemeClr val="bg1"/>
                </a:solidFill>
              </a:rPr>
              <a:t>sit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amet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644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52193A7-63FC-57E0-0250-17A55154C6A5}"/>
              </a:ext>
            </a:extLst>
          </p:cNvPr>
          <p:cNvGrpSpPr/>
          <p:nvPr/>
        </p:nvGrpSpPr>
        <p:grpSpPr>
          <a:xfrm>
            <a:off x="7566175" y="467274"/>
            <a:ext cx="3739571" cy="5656493"/>
            <a:chOff x="6875295" y="741594"/>
            <a:chExt cx="3739571" cy="565649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6C06D6C-9B99-2AB8-47C4-FF8B3D846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7111"/>
            <a:stretch/>
          </p:blipFill>
          <p:spPr>
            <a:xfrm>
              <a:off x="7503020" y="957527"/>
              <a:ext cx="2484119" cy="5224626"/>
            </a:xfrm>
            <a:prstGeom prst="roundRect">
              <a:avLst>
                <a:gd name="adj" fmla="val 12205"/>
              </a:avLst>
            </a:prstGeom>
          </p:spPr>
        </p:pic>
        <p:pic>
          <p:nvPicPr>
            <p:cNvPr id="2052" name="Picture 4" descr="Phone template, Phone mockup, Iphone mockup">
              <a:extLst>
                <a:ext uri="{FF2B5EF4-FFF2-40B4-BE49-F238E27FC236}">
                  <a16:creationId xmlns:a16="http://schemas.microsoft.com/office/drawing/2014/main" id="{198B08D9-E0C3-A85F-20E0-915A0E797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5295" y="741594"/>
              <a:ext cx="3739571" cy="565649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DFB7BA7-E28D-B191-176D-AF31922F08AA}"/>
              </a:ext>
            </a:extLst>
          </p:cNvPr>
          <p:cNvGrpSpPr/>
          <p:nvPr/>
        </p:nvGrpSpPr>
        <p:grpSpPr>
          <a:xfrm>
            <a:off x="4480215" y="1011155"/>
            <a:ext cx="3739571" cy="5656493"/>
            <a:chOff x="4226215" y="868915"/>
            <a:chExt cx="3739571" cy="5656493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5C48DDD-D9AE-87E1-ABE3-6F7F5CFFC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705"/>
            <a:stretch/>
          </p:blipFill>
          <p:spPr>
            <a:xfrm>
              <a:off x="4853942" y="1084848"/>
              <a:ext cx="2484119" cy="5224626"/>
            </a:xfrm>
            <a:prstGeom prst="roundRect">
              <a:avLst>
                <a:gd name="adj" fmla="val 14436"/>
              </a:avLst>
            </a:prstGeom>
          </p:spPr>
        </p:pic>
        <p:pic>
          <p:nvPicPr>
            <p:cNvPr id="8" name="Picture 4" descr="Phone template, Phone mockup, Iphone mockup">
              <a:extLst>
                <a:ext uri="{FF2B5EF4-FFF2-40B4-BE49-F238E27FC236}">
                  <a16:creationId xmlns:a16="http://schemas.microsoft.com/office/drawing/2014/main" id="{0E0D09F4-3357-0B76-5164-8A93DE09F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6215" y="868915"/>
              <a:ext cx="3739571" cy="565649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2697510-A708-1BE0-42F0-C1853BFFB69A}"/>
              </a:ext>
            </a:extLst>
          </p:cNvPr>
          <p:cNvSpPr txBox="1"/>
          <p:nvPr/>
        </p:nvSpPr>
        <p:spPr>
          <a:xfrm>
            <a:off x="579120" y="5600547"/>
            <a:ext cx="4059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</a:rPr>
              <a:t>Demo 03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</a:rPr>
              <a:t>Lorem ipsum dolor </a:t>
            </a:r>
            <a:r>
              <a:rPr lang="pt-BR" sz="1400" dirty="0" err="1">
                <a:solidFill>
                  <a:schemeClr val="bg1"/>
                </a:solidFill>
              </a:rPr>
              <a:t>sit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amet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337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10129-24F9-2719-514C-5D18E409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CONCORRÊNCIAS 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61B9660-6A58-1983-90D4-A17488828008}"/>
              </a:ext>
            </a:extLst>
          </p:cNvPr>
          <p:cNvSpPr/>
          <p:nvPr/>
        </p:nvSpPr>
        <p:spPr>
          <a:xfrm>
            <a:off x="6780387" y="1686560"/>
            <a:ext cx="1767840" cy="1767840"/>
          </a:xfrm>
          <a:prstGeom prst="ellipse">
            <a:avLst/>
          </a:prstGeom>
          <a:ln w="28575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accent6"/>
                </a:solidFill>
              </a:rPr>
              <a:t>Texto ou Logo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4D61F10-ED6F-B459-F70A-C0715E29563A}"/>
              </a:ext>
            </a:extLst>
          </p:cNvPr>
          <p:cNvSpPr/>
          <p:nvPr/>
        </p:nvSpPr>
        <p:spPr>
          <a:xfrm>
            <a:off x="3585065" y="1686560"/>
            <a:ext cx="1767840" cy="1767840"/>
          </a:xfrm>
          <a:prstGeom prst="ellipse">
            <a:avLst/>
          </a:prstGeom>
          <a:ln w="28575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6"/>
                </a:solidFill>
              </a:rPr>
              <a:t>Texto ou Logo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A9B947C-20DB-DEA4-0F53-D2429410225D}"/>
              </a:ext>
            </a:extLst>
          </p:cNvPr>
          <p:cNvSpPr/>
          <p:nvPr/>
        </p:nvSpPr>
        <p:spPr>
          <a:xfrm>
            <a:off x="5170024" y="4629867"/>
            <a:ext cx="1767840" cy="1767840"/>
          </a:xfrm>
          <a:prstGeom prst="ellipse">
            <a:avLst/>
          </a:prstGeom>
          <a:ln w="28575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accent6"/>
                </a:solidFill>
              </a:rPr>
              <a:t>Texto ou Logo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549DD56-59B6-882C-C5B5-0E9C512705AC}"/>
              </a:ext>
            </a:extLst>
          </p:cNvPr>
          <p:cNvSpPr/>
          <p:nvPr/>
        </p:nvSpPr>
        <p:spPr>
          <a:xfrm rot="5400000">
            <a:off x="3862313" y="1213241"/>
            <a:ext cx="1963912" cy="2716529"/>
          </a:xfrm>
          <a:custGeom>
            <a:avLst/>
            <a:gdLst>
              <a:gd name="connsiteX0" fmla="*/ 0 w 1999616"/>
              <a:gd name="connsiteY0" fmla="*/ 999808 h 1999616"/>
              <a:gd name="connsiteX1" fmla="*/ 999808 w 1999616"/>
              <a:gd name="connsiteY1" fmla="*/ 0 h 1999616"/>
              <a:gd name="connsiteX2" fmla="*/ 1999616 w 1999616"/>
              <a:gd name="connsiteY2" fmla="*/ 999808 h 1999616"/>
              <a:gd name="connsiteX3" fmla="*/ 999808 w 1999616"/>
              <a:gd name="connsiteY3" fmla="*/ 1999616 h 1999616"/>
              <a:gd name="connsiteX4" fmla="*/ 0 w 1999616"/>
              <a:gd name="connsiteY4" fmla="*/ 999808 h 1999616"/>
              <a:gd name="connsiteX0" fmla="*/ 1999616 w 2091056"/>
              <a:gd name="connsiteY0" fmla="*/ 999808 h 1999616"/>
              <a:gd name="connsiteX1" fmla="*/ 999808 w 2091056"/>
              <a:gd name="connsiteY1" fmla="*/ 1999616 h 1999616"/>
              <a:gd name="connsiteX2" fmla="*/ 0 w 2091056"/>
              <a:gd name="connsiteY2" fmla="*/ 999808 h 1999616"/>
              <a:gd name="connsiteX3" fmla="*/ 999808 w 2091056"/>
              <a:gd name="connsiteY3" fmla="*/ 0 h 1999616"/>
              <a:gd name="connsiteX4" fmla="*/ 2091056 w 2091056"/>
              <a:gd name="connsiteY4" fmla="*/ 1091248 h 1999616"/>
              <a:gd name="connsiteX0" fmla="*/ 1999616 w 1999616"/>
              <a:gd name="connsiteY0" fmla="*/ 999808 h 1999616"/>
              <a:gd name="connsiteX1" fmla="*/ 999808 w 1999616"/>
              <a:gd name="connsiteY1" fmla="*/ 1999616 h 1999616"/>
              <a:gd name="connsiteX2" fmla="*/ 0 w 1999616"/>
              <a:gd name="connsiteY2" fmla="*/ 999808 h 1999616"/>
              <a:gd name="connsiteX3" fmla="*/ 999808 w 1999616"/>
              <a:gd name="connsiteY3" fmla="*/ 0 h 1999616"/>
              <a:gd name="connsiteX0" fmla="*/ 1999616 w 1999616"/>
              <a:gd name="connsiteY0" fmla="*/ 1081897 h 2081705"/>
              <a:gd name="connsiteX1" fmla="*/ 999808 w 1999616"/>
              <a:gd name="connsiteY1" fmla="*/ 2081705 h 2081705"/>
              <a:gd name="connsiteX2" fmla="*/ 0 w 1999616"/>
              <a:gd name="connsiteY2" fmla="*/ 1081897 h 2081705"/>
              <a:gd name="connsiteX3" fmla="*/ 999808 w 1999616"/>
              <a:gd name="connsiteY3" fmla="*/ 82089 h 2081705"/>
              <a:gd name="connsiteX4" fmla="*/ 1009968 w 1999616"/>
              <a:gd name="connsiteY4" fmla="*/ 55737 h 2081705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100996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100996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1993240 h 2993048"/>
              <a:gd name="connsiteX1" fmla="*/ 999808 w 1999616"/>
              <a:gd name="connsiteY1" fmla="*/ 2993048 h 2993048"/>
              <a:gd name="connsiteX2" fmla="*/ 0 w 1999616"/>
              <a:gd name="connsiteY2" fmla="*/ 1993240 h 2993048"/>
              <a:gd name="connsiteX3" fmla="*/ 999808 w 1999616"/>
              <a:gd name="connsiteY3" fmla="*/ 993432 h 2993048"/>
              <a:gd name="connsiteX4" fmla="*/ 1007656 w 1999616"/>
              <a:gd name="connsiteY4" fmla="*/ 0 h 2993048"/>
              <a:gd name="connsiteX0" fmla="*/ 1999616 w 1999616"/>
              <a:gd name="connsiteY0" fmla="*/ 1898431 h 2898239"/>
              <a:gd name="connsiteX1" fmla="*/ 999808 w 1999616"/>
              <a:gd name="connsiteY1" fmla="*/ 2898239 h 2898239"/>
              <a:gd name="connsiteX2" fmla="*/ 0 w 1999616"/>
              <a:gd name="connsiteY2" fmla="*/ 1898431 h 2898239"/>
              <a:gd name="connsiteX3" fmla="*/ 999808 w 1999616"/>
              <a:gd name="connsiteY3" fmla="*/ 898623 h 2898239"/>
              <a:gd name="connsiteX4" fmla="*/ 1011966 w 1999616"/>
              <a:gd name="connsiteY4" fmla="*/ 0 h 2898239"/>
              <a:gd name="connsiteX0" fmla="*/ 1999616 w 1999616"/>
              <a:gd name="connsiteY0" fmla="*/ 1885502 h 2885310"/>
              <a:gd name="connsiteX1" fmla="*/ 999808 w 1999616"/>
              <a:gd name="connsiteY1" fmla="*/ 2885310 h 2885310"/>
              <a:gd name="connsiteX2" fmla="*/ 0 w 1999616"/>
              <a:gd name="connsiteY2" fmla="*/ 1885502 h 2885310"/>
              <a:gd name="connsiteX3" fmla="*/ 999808 w 1999616"/>
              <a:gd name="connsiteY3" fmla="*/ 885694 h 2885310"/>
              <a:gd name="connsiteX4" fmla="*/ 994728 w 1999616"/>
              <a:gd name="connsiteY4" fmla="*/ 0 h 2885310"/>
              <a:gd name="connsiteX0" fmla="*/ 1999616 w 1999616"/>
              <a:gd name="connsiteY0" fmla="*/ 1820859 h 2820667"/>
              <a:gd name="connsiteX1" fmla="*/ 999808 w 1999616"/>
              <a:gd name="connsiteY1" fmla="*/ 2820667 h 2820667"/>
              <a:gd name="connsiteX2" fmla="*/ 0 w 1999616"/>
              <a:gd name="connsiteY2" fmla="*/ 1820859 h 2820667"/>
              <a:gd name="connsiteX3" fmla="*/ 999808 w 1999616"/>
              <a:gd name="connsiteY3" fmla="*/ 821051 h 2820667"/>
              <a:gd name="connsiteX4" fmla="*/ 1007656 w 1999616"/>
              <a:gd name="connsiteY4" fmla="*/ 0 h 2820667"/>
              <a:gd name="connsiteX0" fmla="*/ 1999616 w 1999616"/>
              <a:gd name="connsiteY0" fmla="*/ 1807930 h 2807738"/>
              <a:gd name="connsiteX1" fmla="*/ 999808 w 1999616"/>
              <a:gd name="connsiteY1" fmla="*/ 2807738 h 2807738"/>
              <a:gd name="connsiteX2" fmla="*/ 0 w 1999616"/>
              <a:gd name="connsiteY2" fmla="*/ 1807930 h 2807738"/>
              <a:gd name="connsiteX3" fmla="*/ 999808 w 1999616"/>
              <a:gd name="connsiteY3" fmla="*/ 808122 h 2807738"/>
              <a:gd name="connsiteX4" fmla="*/ 1007656 w 1999616"/>
              <a:gd name="connsiteY4" fmla="*/ 0 h 2807738"/>
              <a:gd name="connsiteX0" fmla="*/ 1999616 w 1999616"/>
              <a:gd name="connsiteY0" fmla="*/ 1747597 h 2747405"/>
              <a:gd name="connsiteX1" fmla="*/ 999808 w 1999616"/>
              <a:gd name="connsiteY1" fmla="*/ 2747405 h 2747405"/>
              <a:gd name="connsiteX2" fmla="*/ 0 w 1999616"/>
              <a:gd name="connsiteY2" fmla="*/ 1747597 h 2747405"/>
              <a:gd name="connsiteX3" fmla="*/ 999808 w 1999616"/>
              <a:gd name="connsiteY3" fmla="*/ 747789 h 2747405"/>
              <a:gd name="connsiteX4" fmla="*/ 999037 w 1999616"/>
              <a:gd name="connsiteY4" fmla="*/ 0 h 274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9616" h="2747405">
                <a:moveTo>
                  <a:pt x="1999616" y="1747597"/>
                </a:moveTo>
                <a:cubicBezTo>
                  <a:pt x="1999616" y="2299776"/>
                  <a:pt x="1551987" y="2747405"/>
                  <a:pt x="999808" y="2747405"/>
                </a:cubicBezTo>
                <a:cubicBezTo>
                  <a:pt x="447629" y="2747405"/>
                  <a:pt x="0" y="2318099"/>
                  <a:pt x="0" y="1747597"/>
                </a:cubicBezTo>
                <a:cubicBezTo>
                  <a:pt x="0" y="1177095"/>
                  <a:pt x="454951" y="756103"/>
                  <a:pt x="999808" y="747789"/>
                </a:cubicBezTo>
                <a:cubicBezTo>
                  <a:pt x="992029" y="304136"/>
                  <a:pt x="996920" y="5490"/>
                  <a:pt x="999037" y="0"/>
                </a:cubicBezTo>
              </a:path>
            </a:pathLst>
          </a:custGeom>
          <a:ln w="28575" cap="flat" cmpd="sng" algn="ctr">
            <a:solidFill>
              <a:schemeClr val="accent6">
                <a:lumMod val="10000"/>
                <a:lumOff val="90000"/>
              </a:schemeClr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7">
            <a:extLst>
              <a:ext uri="{FF2B5EF4-FFF2-40B4-BE49-F238E27FC236}">
                <a16:creationId xmlns:a16="http://schemas.microsoft.com/office/drawing/2014/main" id="{36E41B76-5C1E-0D9F-8E17-62E6670C9652}"/>
              </a:ext>
            </a:extLst>
          </p:cNvPr>
          <p:cNvSpPr/>
          <p:nvPr/>
        </p:nvSpPr>
        <p:spPr>
          <a:xfrm rot="12600000">
            <a:off x="6482832" y="1533282"/>
            <a:ext cx="1963912" cy="2716529"/>
          </a:xfrm>
          <a:custGeom>
            <a:avLst/>
            <a:gdLst>
              <a:gd name="connsiteX0" fmla="*/ 0 w 1999616"/>
              <a:gd name="connsiteY0" fmla="*/ 999808 h 1999616"/>
              <a:gd name="connsiteX1" fmla="*/ 999808 w 1999616"/>
              <a:gd name="connsiteY1" fmla="*/ 0 h 1999616"/>
              <a:gd name="connsiteX2" fmla="*/ 1999616 w 1999616"/>
              <a:gd name="connsiteY2" fmla="*/ 999808 h 1999616"/>
              <a:gd name="connsiteX3" fmla="*/ 999808 w 1999616"/>
              <a:gd name="connsiteY3" fmla="*/ 1999616 h 1999616"/>
              <a:gd name="connsiteX4" fmla="*/ 0 w 1999616"/>
              <a:gd name="connsiteY4" fmla="*/ 999808 h 1999616"/>
              <a:gd name="connsiteX0" fmla="*/ 1999616 w 2091056"/>
              <a:gd name="connsiteY0" fmla="*/ 999808 h 1999616"/>
              <a:gd name="connsiteX1" fmla="*/ 999808 w 2091056"/>
              <a:gd name="connsiteY1" fmla="*/ 1999616 h 1999616"/>
              <a:gd name="connsiteX2" fmla="*/ 0 w 2091056"/>
              <a:gd name="connsiteY2" fmla="*/ 999808 h 1999616"/>
              <a:gd name="connsiteX3" fmla="*/ 999808 w 2091056"/>
              <a:gd name="connsiteY3" fmla="*/ 0 h 1999616"/>
              <a:gd name="connsiteX4" fmla="*/ 2091056 w 2091056"/>
              <a:gd name="connsiteY4" fmla="*/ 1091248 h 1999616"/>
              <a:gd name="connsiteX0" fmla="*/ 1999616 w 1999616"/>
              <a:gd name="connsiteY0" fmla="*/ 999808 h 1999616"/>
              <a:gd name="connsiteX1" fmla="*/ 999808 w 1999616"/>
              <a:gd name="connsiteY1" fmla="*/ 1999616 h 1999616"/>
              <a:gd name="connsiteX2" fmla="*/ 0 w 1999616"/>
              <a:gd name="connsiteY2" fmla="*/ 999808 h 1999616"/>
              <a:gd name="connsiteX3" fmla="*/ 999808 w 1999616"/>
              <a:gd name="connsiteY3" fmla="*/ 0 h 1999616"/>
              <a:gd name="connsiteX0" fmla="*/ 1999616 w 1999616"/>
              <a:gd name="connsiteY0" fmla="*/ 1081897 h 2081705"/>
              <a:gd name="connsiteX1" fmla="*/ 999808 w 1999616"/>
              <a:gd name="connsiteY1" fmla="*/ 2081705 h 2081705"/>
              <a:gd name="connsiteX2" fmla="*/ 0 w 1999616"/>
              <a:gd name="connsiteY2" fmla="*/ 1081897 h 2081705"/>
              <a:gd name="connsiteX3" fmla="*/ 999808 w 1999616"/>
              <a:gd name="connsiteY3" fmla="*/ 82089 h 2081705"/>
              <a:gd name="connsiteX4" fmla="*/ 1009968 w 1999616"/>
              <a:gd name="connsiteY4" fmla="*/ 55737 h 2081705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100996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100996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1993240 h 2993048"/>
              <a:gd name="connsiteX1" fmla="*/ 999808 w 1999616"/>
              <a:gd name="connsiteY1" fmla="*/ 2993048 h 2993048"/>
              <a:gd name="connsiteX2" fmla="*/ 0 w 1999616"/>
              <a:gd name="connsiteY2" fmla="*/ 1993240 h 2993048"/>
              <a:gd name="connsiteX3" fmla="*/ 999808 w 1999616"/>
              <a:gd name="connsiteY3" fmla="*/ 993432 h 2993048"/>
              <a:gd name="connsiteX4" fmla="*/ 1007656 w 1999616"/>
              <a:gd name="connsiteY4" fmla="*/ 0 h 2993048"/>
              <a:gd name="connsiteX0" fmla="*/ 1999616 w 1999616"/>
              <a:gd name="connsiteY0" fmla="*/ 1898431 h 2898239"/>
              <a:gd name="connsiteX1" fmla="*/ 999808 w 1999616"/>
              <a:gd name="connsiteY1" fmla="*/ 2898239 h 2898239"/>
              <a:gd name="connsiteX2" fmla="*/ 0 w 1999616"/>
              <a:gd name="connsiteY2" fmla="*/ 1898431 h 2898239"/>
              <a:gd name="connsiteX3" fmla="*/ 999808 w 1999616"/>
              <a:gd name="connsiteY3" fmla="*/ 898623 h 2898239"/>
              <a:gd name="connsiteX4" fmla="*/ 1011966 w 1999616"/>
              <a:gd name="connsiteY4" fmla="*/ 0 h 2898239"/>
              <a:gd name="connsiteX0" fmla="*/ 1999616 w 1999616"/>
              <a:gd name="connsiteY0" fmla="*/ 1885502 h 2885310"/>
              <a:gd name="connsiteX1" fmla="*/ 999808 w 1999616"/>
              <a:gd name="connsiteY1" fmla="*/ 2885310 h 2885310"/>
              <a:gd name="connsiteX2" fmla="*/ 0 w 1999616"/>
              <a:gd name="connsiteY2" fmla="*/ 1885502 h 2885310"/>
              <a:gd name="connsiteX3" fmla="*/ 999808 w 1999616"/>
              <a:gd name="connsiteY3" fmla="*/ 885694 h 2885310"/>
              <a:gd name="connsiteX4" fmla="*/ 994728 w 1999616"/>
              <a:gd name="connsiteY4" fmla="*/ 0 h 2885310"/>
              <a:gd name="connsiteX0" fmla="*/ 1999616 w 1999616"/>
              <a:gd name="connsiteY0" fmla="*/ 1820859 h 2820667"/>
              <a:gd name="connsiteX1" fmla="*/ 999808 w 1999616"/>
              <a:gd name="connsiteY1" fmla="*/ 2820667 h 2820667"/>
              <a:gd name="connsiteX2" fmla="*/ 0 w 1999616"/>
              <a:gd name="connsiteY2" fmla="*/ 1820859 h 2820667"/>
              <a:gd name="connsiteX3" fmla="*/ 999808 w 1999616"/>
              <a:gd name="connsiteY3" fmla="*/ 821051 h 2820667"/>
              <a:gd name="connsiteX4" fmla="*/ 1007656 w 1999616"/>
              <a:gd name="connsiteY4" fmla="*/ 0 h 2820667"/>
              <a:gd name="connsiteX0" fmla="*/ 1999616 w 1999616"/>
              <a:gd name="connsiteY0" fmla="*/ 1807930 h 2807738"/>
              <a:gd name="connsiteX1" fmla="*/ 999808 w 1999616"/>
              <a:gd name="connsiteY1" fmla="*/ 2807738 h 2807738"/>
              <a:gd name="connsiteX2" fmla="*/ 0 w 1999616"/>
              <a:gd name="connsiteY2" fmla="*/ 1807930 h 2807738"/>
              <a:gd name="connsiteX3" fmla="*/ 999808 w 1999616"/>
              <a:gd name="connsiteY3" fmla="*/ 808122 h 2807738"/>
              <a:gd name="connsiteX4" fmla="*/ 1007656 w 1999616"/>
              <a:gd name="connsiteY4" fmla="*/ 0 h 2807738"/>
              <a:gd name="connsiteX0" fmla="*/ 1999616 w 1999616"/>
              <a:gd name="connsiteY0" fmla="*/ 1747597 h 2747405"/>
              <a:gd name="connsiteX1" fmla="*/ 999808 w 1999616"/>
              <a:gd name="connsiteY1" fmla="*/ 2747405 h 2747405"/>
              <a:gd name="connsiteX2" fmla="*/ 0 w 1999616"/>
              <a:gd name="connsiteY2" fmla="*/ 1747597 h 2747405"/>
              <a:gd name="connsiteX3" fmla="*/ 999808 w 1999616"/>
              <a:gd name="connsiteY3" fmla="*/ 747789 h 2747405"/>
              <a:gd name="connsiteX4" fmla="*/ 999037 w 1999616"/>
              <a:gd name="connsiteY4" fmla="*/ 0 h 274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9616" h="2747405">
                <a:moveTo>
                  <a:pt x="1999616" y="1747597"/>
                </a:moveTo>
                <a:cubicBezTo>
                  <a:pt x="1999616" y="2299776"/>
                  <a:pt x="1551987" y="2747405"/>
                  <a:pt x="999808" y="2747405"/>
                </a:cubicBezTo>
                <a:cubicBezTo>
                  <a:pt x="447629" y="2747405"/>
                  <a:pt x="0" y="2318099"/>
                  <a:pt x="0" y="1747597"/>
                </a:cubicBezTo>
                <a:cubicBezTo>
                  <a:pt x="0" y="1177095"/>
                  <a:pt x="454951" y="756103"/>
                  <a:pt x="999808" y="747789"/>
                </a:cubicBezTo>
                <a:cubicBezTo>
                  <a:pt x="992029" y="304136"/>
                  <a:pt x="996920" y="5490"/>
                  <a:pt x="999037" y="0"/>
                </a:cubicBezTo>
              </a:path>
            </a:pathLst>
          </a:custGeom>
          <a:ln w="28575" cap="flat" cmpd="sng" algn="ctr">
            <a:solidFill>
              <a:schemeClr val="accent6">
                <a:lumMod val="10000"/>
                <a:lumOff val="90000"/>
              </a:schemeClr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7">
            <a:extLst>
              <a:ext uri="{FF2B5EF4-FFF2-40B4-BE49-F238E27FC236}">
                <a16:creationId xmlns:a16="http://schemas.microsoft.com/office/drawing/2014/main" id="{1235933C-1B8E-2C2E-989D-5790E36BFAC4}"/>
              </a:ext>
            </a:extLst>
          </p:cNvPr>
          <p:cNvSpPr/>
          <p:nvPr/>
        </p:nvSpPr>
        <p:spPr>
          <a:xfrm rot="19761041">
            <a:off x="4881111" y="3833760"/>
            <a:ext cx="1963912" cy="2716529"/>
          </a:xfrm>
          <a:custGeom>
            <a:avLst/>
            <a:gdLst>
              <a:gd name="connsiteX0" fmla="*/ 0 w 1999616"/>
              <a:gd name="connsiteY0" fmla="*/ 999808 h 1999616"/>
              <a:gd name="connsiteX1" fmla="*/ 999808 w 1999616"/>
              <a:gd name="connsiteY1" fmla="*/ 0 h 1999616"/>
              <a:gd name="connsiteX2" fmla="*/ 1999616 w 1999616"/>
              <a:gd name="connsiteY2" fmla="*/ 999808 h 1999616"/>
              <a:gd name="connsiteX3" fmla="*/ 999808 w 1999616"/>
              <a:gd name="connsiteY3" fmla="*/ 1999616 h 1999616"/>
              <a:gd name="connsiteX4" fmla="*/ 0 w 1999616"/>
              <a:gd name="connsiteY4" fmla="*/ 999808 h 1999616"/>
              <a:gd name="connsiteX0" fmla="*/ 1999616 w 2091056"/>
              <a:gd name="connsiteY0" fmla="*/ 999808 h 1999616"/>
              <a:gd name="connsiteX1" fmla="*/ 999808 w 2091056"/>
              <a:gd name="connsiteY1" fmla="*/ 1999616 h 1999616"/>
              <a:gd name="connsiteX2" fmla="*/ 0 w 2091056"/>
              <a:gd name="connsiteY2" fmla="*/ 999808 h 1999616"/>
              <a:gd name="connsiteX3" fmla="*/ 999808 w 2091056"/>
              <a:gd name="connsiteY3" fmla="*/ 0 h 1999616"/>
              <a:gd name="connsiteX4" fmla="*/ 2091056 w 2091056"/>
              <a:gd name="connsiteY4" fmla="*/ 1091248 h 1999616"/>
              <a:gd name="connsiteX0" fmla="*/ 1999616 w 1999616"/>
              <a:gd name="connsiteY0" fmla="*/ 999808 h 1999616"/>
              <a:gd name="connsiteX1" fmla="*/ 999808 w 1999616"/>
              <a:gd name="connsiteY1" fmla="*/ 1999616 h 1999616"/>
              <a:gd name="connsiteX2" fmla="*/ 0 w 1999616"/>
              <a:gd name="connsiteY2" fmla="*/ 999808 h 1999616"/>
              <a:gd name="connsiteX3" fmla="*/ 999808 w 1999616"/>
              <a:gd name="connsiteY3" fmla="*/ 0 h 1999616"/>
              <a:gd name="connsiteX0" fmla="*/ 1999616 w 1999616"/>
              <a:gd name="connsiteY0" fmla="*/ 1081897 h 2081705"/>
              <a:gd name="connsiteX1" fmla="*/ 999808 w 1999616"/>
              <a:gd name="connsiteY1" fmla="*/ 2081705 h 2081705"/>
              <a:gd name="connsiteX2" fmla="*/ 0 w 1999616"/>
              <a:gd name="connsiteY2" fmla="*/ 1081897 h 2081705"/>
              <a:gd name="connsiteX3" fmla="*/ 999808 w 1999616"/>
              <a:gd name="connsiteY3" fmla="*/ 82089 h 2081705"/>
              <a:gd name="connsiteX4" fmla="*/ 1009968 w 1999616"/>
              <a:gd name="connsiteY4" fmla="*/ 55737 h 2081705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8964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100996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100996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2174240 h 3174048"/>
              <a:gd name="connsiteX1" fmla="*/ 999808 w 1999616"/>
              <a:gd name="connsiteY1" fmla="*/ 3174048 h 3174048"/>
              <a:gd name="connsiteX2" fmla="*/ 0 w 1999616"/>
              <a:gd name="connsiteY2" fmla="*/ 2174240 h 3174048"/>
              <a:gd name="connsiteX3" fmla="*/ 999808 w 1999616"/>
              <a:gd name="connsiteY3" fmla="*/ 1174432 h 3174048"/>
              <a:gd name="connsiteX4" fmla="*/ 994728 w 1999616"/>
              <a:gd name="connsiteY4" fmla="*/ 0 h 3174048"/>
              <a:gd name="connsiteX0" fmla="*/ 1999616 w 1999616"/>
              <a:gd name="connsiteY0" fmla="*/ 1993240 h 2993048"/>
              <a:gd name="connsiteX1" fmla="*/ 999808 w 1999616"/>
              <a:gd name="connsiteY1" fmla="*/ 2993048 h 2993048"/>
              <a:gd name="connsiteX2" fmla="*/ 0 w 1999616"/>
              <a:gd name="connsiteY2" fmla="*/ 1993240 h 2993048"/>
              <a:gd name="connsiteX3" fmla="*/ 999808 w 1999616"/>
              <a:gd name="connsiteY3" fmla="*/ 993432 h 2993048"/>
              <a:gd name="connsiteX4" fmla="*/ 1007656 w 1999616"/>
              <a:gd name="connsiteY4" fmla="*/ 0 h 2993048"/>
              <a:gd name="connsiteX0" fmla="*/ 1999616 w 1999616"/>
              <a:gd name="connsiteY0" fmla="*/ 1898431 h 2898239"/>
              <a:gd name="connsiteX1" fmla="*/ 999808 w 1999616"/>
              <a:gd name="connsiteY1" fmla="*/ 2898239 h 2898239"/>
              <a:gd name="connsiteX2" fmla="*/ 0 w 1999616"/>
              <a:gd name="connsiteY2" fmla="*/ 1898431 h 2898239"/>
              <a:gd name="connsiteX3" fmla="*/ 999808 w 1999616"/>
              <a:gd name="connsiteY3" fmla="*/ 898623 h 2898239"/>
              <a:gd name="connsiteX4" fmla="*/ 1011966 w 1999616"/>
              <a:gd name="connsiteY4" fmla="*/ 0 h 2898239"/>
              <a:gd name="connsiteX0" fmla="*/ 1999616 w 1999616"/>
              <a:gd name="connsiteY0" fmla="*/ 1885502 h 2885310"/>
              <a:gd name="connsiteX1" fmla="*/ 999808 w 1999616"/>
              <a:gd name="connsiteY1" fmla="*/ 2885310 h 2885310"/>
              <a:gd name="connsiteX2" fmla="*/ 0 w 1999616"/>
              <a:gd name="connsiteY2" fmla="*/ 1885502 h 2885310"/>
              <a:gd name="connsiteX3" fmla="*/ 999808 w 1999616"/>
              <a:gd name="connsiteY3" fmla="*/ 885694 h 2885310"/>
              <a:gd name="connsiteX4" fmla="*/ 994728 w 1999616"/>
              <a:gd name="connsiteY4" fmla="*/ 0 h 2885310"/>
              <a:gd name="connsiteX0" fmla="*/ 1999616 w 1999616"/>
              <a:gd name="connsiteY0" fmla="*/ 1820859 h 2820667"/>
              <a:gd name="connsiteX1" fmla="*/ 999808 w 1999616"/>
              <a:gd name="connsiteY1" fmla="*/ 2820667 h 2820667"/>
              <a:gd name="connsiteX2" fmla="*/ 0 w 1999616"/>
              <a:gd name="connsiteY2" fmla="*/ 1820859 h 2820667"/>
              <a:gd name="connsiteX3" fmla="*/ 999808 w 1999616"/>
              <a:gd name="connsiteY3" fmla="*/ 821051 h 2820667"/>
              <a:gd name="connsiteX4" fmla="*/ 1007656 w 1999616"/>
              <a:gd name="connsiteY4" fmla="*/ 0 h 2820667"/>
              <a:gd name="connsiteX0" fmla="*/ 1999616 w 1999616"/>
              <a:gd name="connsiteY0" fmla="*/ 1807930 h 2807738"/>
              <a:gd name="connsiteX1" fmla="*/ 999808 w 1999616"/>
              <a:gd name="connsiteY1" fmla="*/ 2807738 h 2807738"/>
              <a:gd name="connsiteX2" fmla="*/ 0 w 1999616"/>
              <a:gd name="connsiteY2" fmla="*/ 1807930 h 2807738"/>
              <a:gd name="connsiteX3" fmla="*/ 999808 w 1999616"/>
              <a:gd name="connsiteY3" fmla="*/ 808122 h 2807738"/>
              <a:gd name="connsiteX4" fmla="*/ 1007656 w 1999616"/>
              <a:gd name="connsiteY4" fmla="*/ 0 h 2807738"/>
              <a:gd name="connsiteX0" fmla="*/ 1999616 w 1999616"/>
              <a:gd name="connsiteY0" fmla="*/ 1747597 h 2747405"/>
              <a:gd name="connsiteX1" fmla="*/ 999808 w 1999616"/>
              <a:gd name="connsiteY1" fmla="*/ 2747405 h 2747405"/>
              <a:gd name="connsiteX2" fmla="*/ 0 w 1999616"/>
              <a:gd name="connsiteY2" fmla="*/ 1747597 h 2747405"/>
              <a:gd name="connsiteX3" fmla="*/ 999808 w 1999616"/>
              <a:gd name="connsiteY3" fmla="*/ 747789 h 2747405"/>
              <a:gd name="connsiteX4" fmla="*/ 999037 w 1999616"/>
              <a:gd name="connsiteY4" fmla="*/ 0 h 274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9616" h="2747405">
                <a:moveTo>
                  <a:pt x="1999616" y="1747597"/>
                </a:moveTo>
                <a:cubicBezTo>
                  <a:pt x="1999616" y="2299776"/>
                  <a:pt x="1551987" y="2747405"/>
                  <a:pt x="999808" y="2747405"/>
                </a:cubicBezTo>
                <a:cubicBezTo>
                  <a:pt x="447629" y="2747405"/>
                  <a:pt x="0" y="2318099"/>
                  <a:pt x="0" y="1747597"/>
                </a:cubicBezTo>
                <a:cubicBezTo>
                  <a:pt x="0" y="1177095"/>
                  <a:pt x="454951" y="756103"/>
                  <a:pt x="999808" y="747789"/>
                </a:cubicBezTo>
                <a:cubicBezTo>
                  <a:pt x="992029" y="304136"/>
                  <a:pt x="996920" y="5490"/>
                  <a:pt x="999037" y="0"/>
                </a:cubicBezTo>
              </a:path>
            </a:pathLst>
          </a:custGeom>
          <a:ln w="28575" cap="flat" cmpd="sng" algn="ctr">
            <a:solidFill>
              <a:schemeClr val="accent6">
                <a:lumMod val="10000"/>
                <a:lumOff val="90000"/>
              </a:schemeClr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ráfico 24" descr="Cloud">
            <a:extLst>
              <a:ext uri="{FF2B5EF4-FFF2-40B4-BE49-F238E27FC236}">
                <a16:creationId xmlns:a16="http://schemas.microsoft.com/office/drawing/2014/main" id="{EAA36BC0-FCDE-42B7-79BF-2E800463EBA6}"/>
              </a:ext>
            </a:extLst>
          </p:cNvPr>
          <p:cNvSpPr/>
          <p:nvPr/>
        </p:nvSpPr>
        <p:spPr>
          <a:xfrm>
            <a:off x="5534976" y="3159300"/>
            <a:ext cx="1036940" cy="590380"/>
          </a:xfrm>
          <a:custGeom>
            <a:avLst/>
            <a:gdLst>
              <a:gd name="connsiteX0" fmla="*/ 890530 w 1036940"/>
              <a:gd name="connsiteY0" fmla="*/ 293869 h 590380"/>
              <a:gd name="connsiteX1" fmla="*/ 878227 w 1036940"/>
              <a:gd name="connsiteY1" fmla="*/ 293869 h 590380"/>
              <a:gd name="connsiteX2" fmla="*/ 878227 w 1036940"/>
              <a:gd name="connsiteY2" fmla="*/ 293869 h 590380"/>
              <a:gd name="connsiteX3" fmla="*/ 800715 w 1036940"/>
              <a:gd name="connsiteY3" fmla="*/ 143768 h 590380"/>
              <a:gd name="connsiteX4" fmla="*/ 632159 w 1036940"/>
              <a:gd name="connsiteY4" fmla="*/ 120391 h 590380"/>
              <a:gd name="connsiteX5" fmla="*/ 383630 w 1036940"/>
              <a:gd name="connsiteY5" fmla="*/ 5970 h 590380"/>
              <a:gd name="connsiteX6" fmla="*/ 213843 w 1036940"/>
              <a:gd name="connsiteY6" fmla="*/ 220049 h 590380"/>
              <a:gd name="connsiteX7" fmla="*/ 213843 w 1036940"/>
              <a:gd name="connsiteY7" fmla="*/ 222509 h 590380"/>
              <a:gd name="connsiteX8" fmla="*/ 36674 w 1036940"/>
              <a:gd name="connsiteY8" fmla="*/ 293869 h 590380"/>
              <a:gd name="connsiteX9" fmla="*/ 16989 w 1036940"/>
              <a:gd name="connsiteY9" fmla="*/ 483341 h 590380"/>
              <a:gd name="connsiteX10" fmla="*/ 175703 w 1036940"/>
              <a:gd name="connsiteY10" fmla="*/ 589151 h 590380"/>
              <a:gd name="connsiteX11" fmla="*/ 175703 w 1036940"/>
              <a:gd name="connsiteY11" fmla="*/ 590381 h 590380"/>
              <a:gd name="connsiteX12" fmla="*/ 889300 w 1036940"/>
              <a:gd name="connsiteY12" fmla="*/ 590381 h 590380"/>
              <a:gd name="connsiteX13" fmla="*/ 1036941 w 1036940"/>
              <a:gd name="connsiteY13" fmla="*/ 442740 h 590380"/>
              <a:gd name="connsiteX14" fmla="*/ 890530 w 1036940"/>
              <a:gd name="connsiteY14" fmla="*/ 293869 h 59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6940" h="590380">
                <a:moveTo>
                  <a:pt x="890530" y="293869"/>
                </a:moveTo>
                <a:cubicBezTo>
                  <a:pt x="886839" y="293869"/>
                  <a:pt x="881918" y="293869"/>
                  <a:pt x="878227" y="293869"/>
                </a:cubicBezTo>
                <a:cubicBezTo>
                  <a:pt x="878227" y="293869"/>
                  <a:pt x="878227" y="293869"/>
                  <a:pt x="878227" y="293869"/>
                </a:cubicBezTo>
                <a:cubicBezTo>
                  <a:pt x="878227" y="233582"/>
                  <a:pt x="848699" y="178217"/>
                  <a:pt x="800715" y="143768"/>
                </a:cubicBezTo>
                <a:cubicBezTo>
                  <a:pt x="751502" y="109318"/>
                  <a:pt x="688754" y="100706"/>
                  <a:pt x="632159" y="120391"/>
                </a:cubicBezTo>
                <a:cubicBezTo>
                  <a:pt x="585406" y="29346"/>
                  <a:pt x="482057" y="-17407"/>
                  <a:pt x="383630" y="5970"/>
                </a:cubicBezTo>
                <a:cubicBezTo>
                  <a:pt x="285203" y="29346"/>
                  <a:pt x="213843" y="117930"/>
                  <a:pt x="213843" y="220049"/>
                </a:cubicBezTo>
                <a:cubicBezTo>
                  <a:pt x="213843" y="220049"/>
                  <a:pt x="213843" y="221279"/>
                  <a:pt x="213843" y="222509"/>
                </a:cubicBezTo>
                <a:cubicBezTo>
                  <a:pt x="146175" y="211436"/>
                  <a:pt x="78506" y="239734"/>
                  <a:pt x="36674" y="293869"/>
                </a:cubicBezTo>
                <a:cubicBezTo>
                  <a:pt x="-3927" y="349234"/>
                  <a:pt x="-11309" y="421824"/>
                  <a:pt x="16989" y="483341"/>
                </a:cubicBezTo>
                <a:cubicBezTo>
                  <a:pt x="46517" y="544858"/>
                  <a:pt x="108034" y="585460"/>
                  <a:pt x="175703" y="589151"/>
                </a:cubicBezTo>
                <a:lnTo>
                  <a:pt x="175703" y="590381"/>
                </a:lnTo>
                <a:lnTo>
                  <a:pt x="889300" y="590381"/>
                </a:lnTo>
                <a:cubicBezTo>
                  <a:pt x="970502" y="590381"/>
                  <a:pt x="1036941" y="523943"/>
                  <a:pt x="1036941" y="442740"/>
                </a:cubicBezTo>
                <a:cubicBezTo>
                  <a:pt x="1036941" y="361538"/>
                  <a:pt x="971733" y="293869"/>
                  <a:pt x="890530" y="293869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48A8AEF-3C86-1C9B-1CED-0DC2C33FB16F}"/>
              </a:ext>
            </a:extLst>
          </p:cNvPr>
          <p:cNvSpPr txBox="1"/>
          <p:nvPr/>
        </p:nvSpPr>
        <p:spPr>
          <a:xfrm>
            <a:off x="1645416" y="5268451"/>
            <a:ext cx="348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FA100E-822A-9644-A7FF-130226470449}"/>
              </a:ext>
            </a:extLst>
          </p:cNvPr>
          <p:cNvSpPr txBox="1"/>
          <p:nvPr/>
        </p:nvSpPr>
        <p:spPr>
          <a:xfrm>
            <a:off x="7821559" y="3638645"/>
            <a:ext cx="3487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 err="1">
                <a:solidFill>
                  <a:schemeClr val="bg1"/>
                </a:solidFill>
              </a:rPr>
              <a:t>Fusce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posuere</a:t>
            </a:r>
            <a:r>
              <a:rPr lang="pt-BR" sz="1600" dirty="0">
                <a:solidFill>
                  <a:schemeClr val="bg1"/>
                </a:solidFill>
              </a:rPr>
              <a:t>, magna </a:t>
            </a:r>
            <a:r>
              <a:rPr lang="pt-BR" sz="1600" dirty="0" err="1">
                <a:solidFill>
                  <a:schemeClr val="bg1"/>
                </a:solidFill>
              </a:rPr>
              <a:t>sed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pulvinar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ultricies</a:t>
            </a:r>
            <a:r>
              <a:rPr lang="pt-BR" sz="1600" dirty="0">
                <a:solidFill>
                  <a:schemeClr val="bg1"/>
                </a:solidFill>
              </a:rPr>
              <a:t>, </a:t>
            </a:r>
            <a:r>
              <a:rPr lang="pt-BR" sz="1600" dirty="0" err="1">
                <a:solidFill>
                  <a:schemeClr val="bg1"/>
                </a:solidFill>
              </a:rPr>
              <a:t>purus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lectus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malesuada</a:t>
            </a:r>
            <a:r>
              <a:rPr lang="pt-BR" sz="1600" dirty="0">
                <a:solidFill>
                  <a:schemeClr val="bg1"/>
                </a:solidFill>
              </a:rPr>
              <a:t> libero, </a:t>
            </a:r>
            <a:r>
              <a:rPr lang="pt-BR" sz="1600" dirty="0" err="1">
                <a:solidFill>
                  <a:schemeClr val="bg1"/>
                </a:solidFill>
              </a:rPr>
              <a:t>sit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amet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commodo</a:t>
            </a:r>
            <a:r>
              <a:rPr lang="pt-BR" sz="1600" dirty="0">
                <a:solidFill>
                  <a:schemeClr val="bg1"/>
                </a:solidFill>
              </a:rPr>
              <a:t> magna </a:t>
            </a:r>
            <a:r>
              <a:rPr lang="pt-BR" sz="1600" dirty="0" err="1">
                <a:solidFill>
                  <a:schemeClr val="bg1"/>
                </a:solidFill>
              </a:rPr>
              <a:t>eros</a:t>
            </a:r>
            <a:r>
              <a:rPr lang="pt-BR" sz="1600" dirty="0">
                <a:solidFill>
                  <a:schemeClr val="bg1"/>
                </a:solidFill>
              </a:rPr>
              <a:t> quis urna.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D21AB7F-49D8-A475-C9F9-98B93B1640A8}"/>
              </a:ext>
            </a:extLst>
          </p:cNvPr>
          <p:cNvSpPr txBox="1"/>
          <p:nvPr/>
        </p:nvSpPr>
        <p:spPr>
          <a:xfrm>
            <a:off x="882774" y="3525795"/>
            <a:ext cx="348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6" name="Trapezoide 25">
            <a:extLst>
              <a:ext uri="{FF2B5EF4-FFF2-40B4-BE49-F238E27FC236}">
                <a16:creationId xmlns:a16="http://schemas.microsoft.com/office/drawing/2014/main" id="{590DAC82-AF7B-D0C0-70C3-D467D70B88E4}"/>
              </a:ext>
            </a:extLst>
          </p:cNvPr>
          <p:cNvSpPr/>
          <p:nvPr/>
        </p:nvSpPr>
        <p:spPr>
          <a:xfrm rot="5400000">
            <a:off x="-497150" y="1330919"/>
            <a:ext cx="1269510" cy="275209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apezoide 26">
            <a:extLst>
              <a:ext uri="{FF2B5EF4-FFF2-40B4-BE49-F238E27FC236}">
                <a16:creationId xmlns:a16="http://schemas.microsoft.com/office/drawing/2014/main" id="{68A6797E-38E2-005A-D0C0-F4A1C6D77308}"/>
              </a:ext>
            </a:extLst>
          </p:cNvPr>
          <p:cNvSpPr/>
          <p:nvPr/>
        </p:nvSpPr>
        <p:spPr>
          <a:xfrm rot="16200000">
            <a:off x="11458662" y="1747924"/>
            <a:ext cx="1060282" cy="406398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0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F7A6319-A14E-6E43-B200-E22843C15DFC}"/>
              </a:ext>
            </a:extLst>
          </p:cNvPr>
          <p:cNvSpPr/>
          <p:nvPr/>
        </p:nvSpPr>
        <p:spPr>
          <a:xfrm>
            <a:off x="1180730" y="3991049"/>
            <a:ext cx="2105153" cy="2105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Título Aqui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 err="1"/>
              <a:t>Lorem</a:t>
            </a:r>
            <a:r>
              <a:rPr lang="pt-BR" sz="1400" dirty="0"/>
              <a:t> ipsum dolor sit amet, consectetuer adipiscing elit. Maecenas porttitor congue massa.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B58EEE2-CD7E-192B-2553-26A0B8C0E383}"/>
              </a:ext>
            </a:extLst>
          </p:cNvPr>
          <p:cNvSpPr/>
          <p:nvPr/>
        </p:nvSpPr>
        <p:spPr>
          <a:xfrm>
            <a:off x="6320901" y="3991049"/>
            <a:ext cx="2105153" cy="2105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Título Aqui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 err="1"/>
              <a:t>Lorem</a:t>
            </a:r>
            <a:r>
              <a:rPr lang="pt-BR" sz="1400" dirty="0"/>
              <a:t> ipsum dolor sit amet, consectetuer adipiscing elit. Maecenas porttitor congue massa.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2D6FF2-600F-A0A2-E315-2EF0A0C0F0C5}"/>
              </a:ext>
            </a:extLst>
          </p:cNvPr>
          <p:cNvSpPr/>
          <p:nvPr/>
        </p:nvSpPr>
        <p:spPr>
          <a:xfrm>
            <a:off x="3765947" y="1756631"/>
            <a:ext cx="2105153" cy="2105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Título Aqui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 err="1"/>
              <a:t>Lorem</a:t>
            </a:r>
            <a:r>
              <a:rPr lang="pt-BR" sz="1400" dirty="0"/>
              <a:t> ipsum dolor sit amet, consectetuer adipiscing elit. Maecenas porttitor congue massa.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A3B25AA-CE40-A9C8-440E-E5B1822E3D3C}"/>
              </a:ext>
            </a:extLst>
          </p:cNvPr>
          <p:cNvSpPr/>
          <p:nvPr/>
        </p:nvSpPr>
        <p:spPr>
          <a:xfrm>
            <a:off x="8890987" y="1756631"/>
            <a:ext cx="2105153" cy="2105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Título Aqui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 err="1"/>
              <a:t>Lorem</a:t>
            </a:r>
            <a:r>
              <a:rPr lang="pt-BR" sz="1400" dirty="0"/>
              <a:t> ipsum dolor sit amet, consectetuer adipiscing elit. Maecenas porttitor congue massa.</a:t>
            </a:r>
          </a:p>
        </p:txBody>
      </p:sp>
      <p:pic>
        <p:nvPicPr>
          <p:cNvPr id="15" name="Imagem 14" descr="Uma imagem contendo palco, computador, vidro, segurando&#10;&#10;Descrição gerada automaticamente">
            <a:extLst>
              <a:ext uri="{FF2B5EF4-FFF2-40B4-BE49-F238E27FC236}">
                <a16:creationId xmlns:a16="http://schemas.microsoft.com/office/drawing/2014/main" id="{22D7E7A2-3CE8-0C35-F6AA-1F0892D61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8521" b="67778"/>
          <a:stretch/>
        </p:blipFill>
        <p:spPr>
          <a:xfrm>
            <a:off x="1179846" y="1756631"/>
            <a:ext cx="2105153" cy="2105153"/>
          </a:xfrm>
          <a:prstGeom prst="rect">
            <a:avLst/>
          </a:prstGeom>
        </p:spPr>
      </p:pic>
      <p:pic>
        <p:nvPicPr>
          <p:cNvPr id="16" name="Imagem 15" descr="Uma imagem contendo palco, computador, vidro, segurando&#10;&#10;Descrição gerada automaticamente">
            <a:extLst>
              <a:ext uri="{FF2B5EF4-FFF2-40B4-BE49-F238E27FC236}">
                <a16:creationId xmlns:a16="http://schemas.microsoft.com/office/drawing/2014/main" id="{088AB15D-9519-AE5A-6B55-F734AA47EE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0" t="1" r="26181" b="67778"/>
          <a:stretch/>
        </p:blipFill>
        <p:spPr>
          <a:xfrm>
            <a:off x="6320017" y="1756631"/>
            <a:ext cx="2105153" cy="2105153"/>
          </a:xfrm>
          <a:prstGeom prst="rect">
            <a:avLst/>
          </a:prstGeom>
        </p:spPr>
      </p:pic>
      <p:pic>
        <p:nvPicPr>
          <p:cNvPr id="17" name="Imagem 16" descr="Uma imagem contendo palco, computador, vidro, segurando&#10;&#10;Descrição gerada automaticamente">
            <a:extLst>
              <a:ext uri="{FF2B5EF4-FFF2-40B4-BE49-F238E27FC236}">
                <a16:creationId xmlns:a16="http://schemas.microsoft.com/office/drawing/2014/main" id="{7FD4961A-E459-D9AD-F06F-4A74E4C5F5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1" t="34200" r="52240" b="33579"/>
          <a:stretch/>
        </p:blipFill>
        <p:spPr>
          <a:xfrm>
            <a:off x="3753440" y="3991048"/>
            <a:ext cx="2105153" cy="2105153"/>
          </a:xfrm>
          <a:prstGeom prst="rect">
            <a:avLst/>
          </a:prstGeom>
        </p:spPr>
      </p:pic>
      <p:pic>
        <p:nvPicPr>
          <p:cNvPr id="18" name="Imagem 17" descr="Uma imagem contendo palco, computador, vidro, segurando&#10;&#10;Descrição gerada automaticamente">
            <a:extLst>
              <a:ext uri="{FF2B5EF4-FFF2-40B4-BE49-F238E27FC236}">
                <a16:creationId xmlns:a16="http://schemas.microsoft.com/office/drawing/2014/main" id="{3539F32D-76FF-937C-676B-28C6D118D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6" t="34200" r="-205" b="33579"/>
          <a:stretch/>
        </p:blipFill>
        <p:spPr>
          <a:xfrm>
            <a:off x="8884732" y="3991048"/>
            <a:ext cx="2105153" cy="21051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C3CF087-3448-E0BB-0981-38E94624B6F9}"/>
              </a:ext>
            </a:extLst>
          </p:cNvPr>
          <p:cNvSpPr/>
          <p:nvPr/>
        </p:nvSpPr>
        <p:spPr>
          <a:xfrm>
            <a:off x="1180730" y="1756632"/>
            <a:ext cx="2105153" cy="21051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00" dirty="0">
              <a:latin typeface="+mj-lt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4007F52-E506-3C19-F200-609415C32E7D}"/>
              </a:ext>
            </a:extLst>
          </p:cNvPr>
          <p:cNvSpPr/>
          <p:nvPr/>
        </p:nvSpPr>
        <p:spPr>
          <a:xfrm>
            <a:off x="6320901" y="1756632"/>
            <a:ext cx="2105153" cy="21051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150E207-C319-9121-A41C-BD7001ADCF4B}"/>
              </a:ext>
            </a:extLst>
          </p:cNvPr>
          <p:cNvSpPr/>
          <p:nvPr/>
        </p:nvSpPr>
        <p:spPr>
          <a:xfrm>
            <a:off x="3750815" y="3991049"/>
            <a:ext cx="2105153" cy="21051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D8F5187-2466-DAA3-4794-9929F487B2C5}"/>
              </a:ext>
            </a:extLst>
          </p:cNvPr>
          <p:cNvSpPr/>
          <p:nvPr/>
        </p:nvSpPr>
        <p:spPr>
          <a:xfrm>
            <a:off x="8875855" y="3991049"/>
            <a:ext cx="2105153" cy="21051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2A1CAEBF-31C9-4849-CD4E-32C2F72DE409}"/>
              </a:ext>
            </a:extLst>
          </p:cNvPr>
          <p:cNvSpPr/>
          <p:nvPr/>
        </p:nvSpPr>
        <p:spPr>
          <a:xfrm>
            <a:off x="6747886" y="2184547"/>
            <a:ext cx="1249413" cy="1249412"/>
          </a:xfrm>
          <a:custGeom>
            <a:avLst/>
            <a:gdLst/>
            <a:ahLst/>
            <a:cxnLst/>
            <a:rect l="l" t="t" r="r" b="b"/>
            <a:pathLst>
              <a:path w="1249413" h="1249412">
                <a:moveTo>
                  <a:pt x="624707" y="0"/>
                </a:moveTo>
                <a:cubicBezTo>
                  <a:pt x="797000" y="0"/>
                  <a:pt x="944191" y="61044"/>
                  <a:pt x="1066280" y="183133"/>
                </a:cubicBezTo>
                <a:cubicBezTo>
                  <a:pt x="1188368" y="305221"/>
                  <a:pt x="1249413" y="452412"/>
                  <a:pt x="1249413" y="624706"/>
                </a:cubicBezTo>
                <a:cubicBezTo>
                  <a:pt x="1249413" y="796999"/>
                  <a:pt x="1188368" y="944190"/>
                  <a:pt x="1066280" y="1066279"/>
                </a:cubicBezTo>
                <a:cubicBezTo>
                  <a:pt x="944191" y="1188367"/>
                  <a:pt x="797000" y="1249412"/>
                  <a:pt x="624707" y="1249412"/>
                </a:cubicBezTo>
                <a:cubicBezTo>
                  <a:pt x="452413" y="1249412"/>
                  <a:pt x="305222" y="1188367"/>
                  <a:pt x="183133" y="1066279"/>
                </a:cubicBezTo>
                <a:cubicBezTo>
                  <a:pt x="61045" y="944190"/>
                  <a:pt x="0" y="796999"/>
                  <a:pt x="0" y="624706"/>
                </a:cubicBezTo>
                <a:cubicBezTo>
                  <a:pt x="0" y="452412"/>
                  <a:pt x="61045" y="305221"/>
                  <a:pt x="183133" y="183133"/>
                </a:cubicBezTo>
                <a:cubicBezTo>
                  <a:pt x="305222" y="61044"/>
                  <a:pt x="452413" y="0"/>
                  <a:pt x="624707" y="0"/>
                </a:cubicBezTo>
                <a:close/>
                <a:moveTo>
                  <a:pt x="624707" y="186556"/>
                </a:moveTo>
                <a:cubicBezTo>
                  <a:pt x="503759" y="186556"/>
                  <a:pt x="400497" y="229344"/>
                  <a:pt x="314921" y="314920"/>
                </a:cubicBezTo>
                <a:cubicBezTo>
                  <a:pt x="229345" y="400496"/>
                  <a:pt x="186557" y="503758"/>
                  <a:pt x="186557" y="624706"/>
                </a:cubicBezTo>
                <a:cubicBezTo>
                  <a:pt x="186557" y="745653"/>
                  <a:pt x="229345" y="848915"/>
                  <a:pt x="314921" y="934492"/>
                </a:cubicBezTo>
                <a:cubicBezTo>
                  <a:pt x="400497" y="1020068"/>
                  <a:pt x="503759" y="1062856"/>
                  <a:pt x="624707" y="1062856"/>
                </a:cubicBezTo>
                <a:cubicBezTo>
                  <a:pt x="745654" y="1062856"/>
                  <a:pt x="848916" y="1020068"/>
                  <a:pt x="934492" y="934492"/>
                </a:cubicBezTo>
                <a:cubicBezTo>
                  <a:pt x="1020068" y="848915"/>
                  <a:pt x="1062857" y="745653"/>
                  <a:pt x="1062857" y="624706"/>
                </a:cubicBezTo>
                <a:cubicBezTo>
                  <a:pt x="1062857" y="503758"/>
                  <a:pt x="1020068" y="400496"/>
                  <a:pt x="934492" y="314920"/>
                </a:cubicBezTo>
                <a:cubicBezTo>
                  <a:pt x="848916" y="229344"/>
                  <a:pt x="745654" y="186556"/>
                  <a:pt x="624707" y="186556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4429E7FA-78A9-5321-38A2-9F6F784F07D9}"/>
              </a:ext>
            </a:extLst>
          </p:cNvPr>
          <p:cNvSpPr/>
          <p:nvPr/>
        </p:nvSpPr>
        <p:spPr>
          <a:xfrm>
            <a:off x="1824091" y="2184547"/>
            <a:ext cx="816661" cy="1249319"/>
          </a:xfrm>
          <a:custGeom>
            <a:avLst/>
            <a:gdLst/>
            <a:ahLst/>
            <a:cxnLst/>
            <a:rect l="l" t="t" r="r" b="b"/>
            <a:pathLst>
              <a:path w="816661" h="1249319">
                <a:moveTo>
                  <a:pt x="398651" y="54"/>
                </a:moveTo>
                <a:cubicBezTo>
                  <a:pt x="411577" y="-116"/>
                  <a:pt x="424743" y="121"/>
                  <a:pt x="438150" y="762"/>
                </a:cubicBezTo>
                <a:cubicBezTo>
                  <a:pt x="568226" y="6467"/>
                  <a:pt x="672629" y="51823"/>
                  <a:pt x="751359" y="136829"/>
                </a:cubicBezTo>
                <a:lnTo>
                  <a:pt x="615293" y="263481"/>
                </a:lnTo>
                <a:cubicBezTo>
                  <a:pt x="570793" y="215559"/>
                  <a:pt x="508893" y="189886"/>
                  <a:pt x="429592" y="186463"/>
                </a:cubicBezTo>
                <a:cubicBezTo>
                  <a:pt x="373683" y="184181"/>
                  <a:pt x="326045" y="191312"/>
                  <a:pt x="286680" y="207857"/>
                </a:cubicBezTo>
                <a:cubicBezTo>
                  <a:pt x="225065" y="234100"/>
                  <a:pt x="192832" y="280882"/>
                  <a:pt x="189979" y="348202"/>
                </a:cubicBezTo>
                <a:cubicBezTo>
                  <a:pt x="186556" y="425220"/>
                  <a:pt x="268424" y="487120"/>
                  <a:pt x="435583" y="533902"/>
                </a:cubicBezTo>
                <a:cubicBezTo>
                  <a:pt x="586197" y="576120"/>
                  <a:pt x="692882" y="638305"/>
                  <a:pt x="755638" y="720458"/>
                </a:cubicBezTo>
                <a:cubicBezTo>
                  <a:pt x="798996" y="777509"/>
                  <a:pt x="819249" y="840550"/>
                  <a:pt x="816397" y="909581"/>
                </a:cubicBezTo>
                <a:cubicBezTo>
                  <a:pt x="811833" y="1006568"/>
                  <a:pt x="767903" y="1088721"/>
                  <a:pt x="684609" y="1156041"/>
                </a:cubicBezTo>
                <a:cubicBezTo>
                  <a:pt x="607020" y="1218226"/>
                  <a:pt x="514028" y="1249319"/>
                  <a:pt x="405631" y="1249319"/>
                </a:cubicBezTo>
                <a:cubicBezTo>
                  <a:pt x="397644" y="1249319"/>
                  <a:pt x="389942" y="1249034"/>
                  <a:pt x="382525" y="1248463"/>
                </a:cubicBezTo>
                <a:cubicBezTo>
                  <a:pt x="301513" y="1245040"/>
                  <a:pt x="226777" y="1223361"/>
                  <a:pt x="158316" y="1183425"/>
                </a:cubicBezTo>
                <a:cubicBezTo>
                  <a:pt x="80727" y="1138355"/>
                  <a:pt x="27955" y="1077881"/>
                  <a:pt x="0" y="1002004"/>
                </a:cubicBezTo>
                <a:lnTo>
                  <a:pt x="174575" y="937822"/>
                </a:lnTo>
                <a:cubicBezTo>
                  <a:pt x="188838" y="975475"/>
                  <a:pt x="218219" y="1005997"/>
                  <a:pt x="262719" y="1029388"/>
                </a:cubicBezTo>
                <a:cubicBezTo>
                  <a:pt x="302084" y="1049356"/>
                  <a:pt x="344872" y="1060481"/>
                  <a:pt x="391083" y="1062763"/>
                </a:cubicBezTo>
                <a:cubicBezTo>
                  <a:pt x="462397" y="1065615"/>
                  <a:pt x="521444" y="1048215"/>
                  <a:pt x="568226" y="1010561"/>
                </a:cubicBezTo>
                <a:cubicBezTo>
                  <a:pt x="607591" y="978613"/>
                  <a:pt x="628414" y="942100"/>
                  <a:pt x="630696" y="901024"/>
                </a:cubicBezTo>
                <a:cubicBezTo>
                  <a:pt x="634119" y="822864"/>
                  <a:pt x="552252" y="760394"/>
                  <a:pt x="385093" y="713612"/>
                </a:cubicBezTo>
                <a:cubicBezTo>
                  <a:pt x="123230" y="640017"/>
                  <a:pt x="-3708" y="515361"/>
                  <a:pt x="4279" y="339644"/>
                </a:cubicBezTo>
                <a:cubicBezTo>
                  <a:pt x="9413" y="216414"/>
                  <a:pt x="62185" y="124277"/>
                  <a:pt x="162595" y="63233"/>
                </a:cubicBezTo>
                <a:cubicBezTo>
                  <a:pt x="229487" y="22299"/>
                  <a:pt x="308172" y="1239"/>
                  <a:pt x="398651" y="54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EB9693CD-96D5-E5B0-5556-BB5A57C730EB}"/>
              </a:ext>
            </a:extLst>
          </p:cNvPr>
          <p:cNvSpPr/>
          <p:nvPr/>
        </p:nvSpPr>
        <p:spPr>
          <a:xfrm>
            <a:off x="3958910" y="4431326"/>
            <a:ext cx="1719225" cy="1224595"/>
          </a:xfrm>
          <a:custGeom>
            <a:avLst/>
            <a:gdLst/>
            <a:ahLst/>
            <a:cxnLst/>
            <a:rect l="l" t="t" r="r" b="b"/>
            <a:pathLst>
              <a:path w="1719225" h="1224595">
                <a:moveTo>
                  <a:pt x="0" y="0"/>
                </a:moveTo>
                <a:lnTo>
                  <a:pt x="185700" y="0"/>
                </a:lnTo>
                <a:lnTo>
                  <a:pt x="185700" y="928502"/>
                </a:lnTo>
                <a:lnTo>
                  <a:pt x="732532" y="0"/>
                </a:lnTo>
                <a:lnTo>
                  <a:pt x="956741" y="0"/>
                </a:lnTo>
                <a:lnTo>
                  <a:pt x="956741" y="928502"/>
                </a:lnTo>
                <a:lnTo>
                  <a:pt x="1503573" y="0"/>
                </a:lnTo>
                <a:lnTo>
                  <a:pt x="1719225" y="0"/>
                </a:lnTo>
                <a:lnTo>
                  <a:pt x="997818" y="1224595"/>
                </a:lnTo>
                <a:lnTo>
                  <a:pt x="770185" y="1224595"/>
                </a:lnTo>
                <a:lnTo>
                  <a:pt x="770185" y="302940"/>
                </a:lnTo>
                <a:lnTo>
                  <a:pt x="227632" y="1224595"/>
                </a:lnTo>
                <a:lnTo>
                  <a:pt x="0" y="12245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0148628D-DEDF-1F2F-7100-16659C1B9BE1}"/>
              </a:ext>
            </a:extLst>
          </p:cNvPr>
          <p:cNvSpPr/>
          <p:nvPr/>
        </p:nvSpPr>
        <p:spPr>
          <a:xfrm>
            <a:off x="9584734" y="4431326"/>
            <a:ext cx="705147" cy="1224595"/>
          </a:xfrm>
          <a:custGeom>
            <a:avLst/>
            <a:gdLst/>
            <a:ahLst/>
            <a:cxnLst/>
            <a:rect l="l" t="t" r="r" b="b"/>
            <a:pathLst>
              <a:path w="705147" h="1224595">
                <a:moveTo>
                  <a:pt x="0" y="0"/>
                </a:moveTo>
                <a:lnTo>
                  <a:pt x="705147" y="0"/>
                </a:lnTo>
                <a:lnTo>
                  <a:pt x="705147" y="185700"/>
                </a:lnTo>
                <a:lnTo>
                  <a:pt x="445852" y="185700"/>
                </a:lnTo>
                <a:lnTo>
                  <a:pt x="445852" y="1224595"/>
                </a:lnTo>
                <a:lnTo>
                  <a:pt x="259296" y="1224595"/>
                </a:lnTo>
                <a:lnTo>
                  <a:pt x="259296" y="185700"/>
                </a:lnTo>
                <a:lnTo>
                  <a:pt x="0" y="185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4746DDB6-EF77-C2CD-9D03-2E8BA9FB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MODELO DE MERCADO</a:t>
            </a:r>
          </a:p>
        </p:txBody>
      </p:sp>
      <p:sp>
        <p:nvSpPr>
          <p:cNvPr id="28" name="Trapezoide 27">
            <a:extLst>
              <a:ext uri="{FF2B5EF4-FFF2-40B4-BE49-F238E27FC236}">
                <a16:creationId xmlns:a16="http://schemas.microsoft.com/office/drawing/2014/main" id="{F90287A9-7748-65F0-825F-54637DBBD1C8}"/>
              </a:ext>
            </a:extLst>
          </p:cNvPr>
          <p:cNvSpPr/>
          <p:nvPr/>
        </p:nvSpPr>
        <p:spPr>
          <a:xfrm rot="5400000">
            <a:off x="-497150" y="5323842"/>
            <a:ext cx="1269510" cy="275209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33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C7E18915-4BF9-F069-B567-6DF2F51ED7F1}"/>
              </a:ext>
            </a:extLst>
          </p:cNvPr>
          <p:cNvSpPr/>
          <p:nvPr/>
        </p:nvSpPr>
        <p:spPr>
          <a:xfrm>
            <a:off x="5504155" y="1870433"/>
            <a:ext cx="5069150" cy="967666"/>
          </a:xfrm>
          <a:custGeom>
            <a:avLst/>
            <a:gdLst>
              <a:gd name="connsiteX0" fmla="*/ 0 w 5069150"/>
              <a:gd name="connsiteY0" fmla="*/ 0 h 967666"/>
              <a:gd name="connsiteX1" fmla="*/ 5069150 w 5069150"/>
              <a:gd name="connsiteY1" fmla="*/ 0 h 967666"/>
              <a:gd name="connsiteX2" fmla="*/ 5069150 w 5069150"/>
              <a:gd name="connsiteY2" fmla="*/ 967666 h 96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69150" h="967666">
                <a:moveTo>
                  <a:pt x="0" y="0"/>
                </a:moveTo>
                <a:lnTo>
                  <a:pt x="5069150" y="0"/>
                </a:lnTo>
                <a:lnTo>
                  <a:pt x="5069150" y="967666"/>
                </a:lnTo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2B5040-3415-2669-FA04-95504FF4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120" y="1212840"/>
            <a:ext cx="3085730" cy="1325563"/>
          </a:xfrm>
        </p:spPr>
        <p:txBody>
          <a:bodyPr/>
          <a:lstStyle/>
          <a:p>
            <a:r>
              <a:rPr lang="pt-BR" dirty="0"/>
              <a:t>CONQUISTAS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412D3C7-907C-AF44-3769-15CBCFEC9185}"/>
              </a:ext>
            </a:extLst>
          </p:cNvPr>
          <p:cNvGrpSpPr/>
          <p:nvPr/>
        </p:nvGrpSpPr>
        <p:grpSpPr>
          <a:xfrm>
            <a:off x="7518647" y="1506566"/>
            <a:ext cx="2982897" cy="1217032"/>
            <a:chOff x="7518647" y="1506566"/>
            <a:chExt cx="2982897" cy="1217032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E1A9E75-95F2-048D-D496-BA423D29DD95}"/>
                </a:ext>
              </a:extLst>
            </p:cNvPr>
            <p:cNvSpPr txBox="1"/>
            <p:nvPr/>
          </p:nvSpPr>
          <p:spPr>
            <a:xfrm>
              <a:off x="7518647" y="1984934"/>
              <a:ext cx="29828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elit. Maecenas porttitor congue massa.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B49881E-414E-B700-096A-FE98CA3041C2}"/>
                </a:ext>
              </a:extLst>
            </p:cNvPr>
            <p:cNvSpPr txBox="1"/>
            <p:nvPr/>
          </p:nvSpPr>
          <p:spPr>
            <a:xfrm>
              <a:off x="7518647" y="1506566"/>
              <a:ext cx="2982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>
                  <a:solidFill>
                    <a:schemeClr val="accent1"/>
                  </a:solidFill>
                </a:rPr>
                <a:t>Título Aqui</a:t>
              </a:r>
            </a:p>
          </p:txBody>
        </p:sp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918F72F3-89A8-B3EB-ABF7-63CA3ADFAC46}"/>
              </a:ext>
            </a:extLst>
          </p:cNvPr>
          <p:cNvSpPr/>
          <p:nvPr/>
        </p:nvSpPr>
        <p:spPr>
          <a:xfrm>
            <a:off x="5504155" y="4625596"/>
            <a:ext cx="5069150" cy="967666"/>
          </a:xfrm>
          <a:custGeom>
            <a:avLst/>
            <a:gdLst>
              <a:gd name="connsiteX0" fmla="*/ 0 w 5069150"/>
              <a:gd name="connsiteY0" fmla="*/ 0 h 967666"/>
              <a:gd name="connsiteX1" fmla="*/ 5069150 w 5069150"/>
              <a:gd name="connsiteY1" fmla="*/ 0 h 967666"/>
              <a:gd name="connsiteX2" fmla="*/ 5069150 w 5069150"/>
              <a:gd name="connsiteY2" fmla="*/ 967666 h 96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69150" h="967666">
                <a:moveTo>
                  <a:pt x="0" y="0"/>
                </a:moveTo>
                <a:lnTo>
                  <a:pt x="5069150" y="0"/>
                </a:lnTo>
                <a:lnTo>
                  <a:pt x="5069150" y="967666"/>
                </a:lnTo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2C7FFD7-4882-FE0C-36AF-D3B0A8417033}"/>
              </a:ext>
            </a:extLst>
          </p:cNvPr>
          <p:cNvGrpSpPr/>
          <p:nvPr/>
        </p:nvGrpSpPr>
        <p:grpSpPr>
          <a:xfrm>
            <a:off x="7518647" y="4261729"/>
            <a:ext cx="2982897" cy="1217032"/>
            <a:chOff x="7518647" y="4261729"/>
            <a:chExt cx="2982897" cy="1217032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63962C20-49F4-5290-3E18-27E85932E5E7}"/>
                </a:ext>
              </a:extLst>
            </p:cNvPr>
            <p:cNvSpPr txBox="1"/>
            <p:nvPr/>
          </p:nvSpPr>
          <p:spPr>
            <a:xfrm>
              <a:off x="7518647" y="4740097"/>
              <a:ext cx="29828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elit. Maecenas porttitor congue massa.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61CE270-EAA5-FEBE-A7F9-CDAEDF9B2597}"/>
                </a:ext>
              </a:extLst>
            </p:cNvPr>
            <p:cNvSpPr txBox="1"/>
            <p:nvPr/>
          </p:nvSpPr>
          <p:spPr>
            <a:xfrm>
              <a:off x="7518647" y="4261729"/>
              <a:ext cx="2982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>
                  <a:solidFill>
                    <a:schemeClr val="accent1"/>
                  </a:solidFill>
                </a:rPr>
                <a:t>Título Aqui</a:t>
              </a:r>
            </a:p>
          </p:txBody>
        </p:sp>
      </p:grp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645DA3E1-08EF-954D-2280-4E2896C187DB}"/>
              </a:ext>
            </a:extLst>
          </p:cNvPr>
          <p:cNvSpPr/>
          <p:nvPr/>
        </p:nvSpPr>
        <p:spPr>
          <a:xfrm flipH="1">
            <a:off x="1683322" y="3258435"/>
            <a:ext cx="5069150" cy="967666"/>
          </a:xfrm>
          <a:custGeom>
            <a:avLst/>
            <a:gdLst>
              <a:gd name="connsiteX0" fmla="*/ 0 w 5069150"/>
              <a:gd name="connsiteY0" fmla="*/ 0 h 967666"/>
              <a:gd name="connsiteX1" fmla="*/ 5069150 w 5069150"/>
              <a:gd name="connsiteY1" fmla="*/ 0 h 967666"/>
              <a:gd name="connsiteX2" fmla="*/ 5069150 w 5069150"/>
              <a:gd name="connsiteY2" fmla="*/ 967666 h 96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69150" h="967666">
                <a:moveTo>
                  <a:pt x="0" y="0"/>
                </a:moveTo>
                <a:lnTo>
                  <a:pt x="5069150" y="0"/>
                </a:lnTo>
                <a:lnTo>
                  <a:pt x="5069150" y="967666"/>
                </a:lnTo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81A07F-27F9-3863-EA1D-7FEF545C2330}"/>
              </a:ext>
            </a:extLst>
          </p:cNvPr>
          <p:cNvGrpSpPr/>
          <p:nvPr/>
        </p:nvGrpSpPr>
        <p:grpSpPr>
          <a:xfrm>
            <a:off x="1753604" y="2894568"/>
            <a:ext cx="2982897" cy="1217032"/>
            <a:chOff x="1753604" y="2894568"/>
            <a:chExt cx="2982897" cy="1217032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CCDD797-6E02-7881-E9EF-470000F17A47}"/>
                </a:ext>
              </a:extLst>
            </p:cNvPr>
            <p:cNvSpPr txBox="1"/>
            <p:nvPr/>
          </p:nvSpPr>
          <p:spPr>
            <a:xfrm>
              <a:off x="1753604" y="3372936"/>
              <a:ext cx="29828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elit. Maecenas porttitor congue massa.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45ABB8B-2F1D-F047-FB34-C1EFC95BDBEA}"/>
                </a:ext>
              </a:extLst>
            </p:cNvPr>
            <p:cNvSpPr txBox="1"/>
            <p:nvPr/>
          </p:nvSpPr>
          <p:spPr>
            <a:xfrm>
              <a:off x="1753604" y="2894568"/>
              <a:ext cx="2982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accent1"/>
                  </a:solidFill>
                </a:rPr>
                <a:t>Título Aqui</a:t>
              </a:r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6CA1A089-E470-8EA7-6D9B-8BA7397B80BA}"/>
              </a:ext>
            </a:extLst>
          </p:cNvPr>
          <p:cNvSpPr/>
          <p:nvPr/>
        </p:nvSpPr>
        <p:spPr>
          <a:xfrm rot="10800000">
            <a:off x="4795633" y="1690688"/>
            <a:ext cx="1455515" cy="1455515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1FDEB34-E959-9040-E719-ADB906DB470A}"/>
              </a:ext>
            </a:extLst>
          </p:cNvPr>
          <p:cNvSpPr/>
          <p:nvPr/>
        </p:nvSpPr>
        <p:spPr>
          <a:xfrm rot="10800000">
            <a:off x="5940853" y="3018406"/>
            <a:ext cx="1455515" cy="1455515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3B9C580-AFE7-EA45-48D2-1440D4686F7F}"/>
              </a:ext>
            </a:extLst>
          </p:cNvPr>
          <p:cNvSpPr/>
          <p:nvPr/>
        </p:nvSpPr>
        <p:spPr>
          <a:xfrm rot="10800000">
            <a:off x="4795633" y="4473921"/>
            <a:ext cx="1455515" cy="1455515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Diploma com preenchimento sólido">
            <a:extLst>
              <a:ext uri="{FF2B5EF4-FFF2-40B4-BE49-F238E27FC236}">
                <a16:creationId xmlns:a16="http://schemas.microsoft.com/office/drawing/2014/main" id="{6CEC3676-92DB-0A96-45AA-D13718B6B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6190" y="1961246"/>
            <a:ext cx="914400" cy="914400"/>
          </a:xfrm>
          <a:prstGeom prst="rect">
            <a:avLst/>
          </a:prstGeom>
        </p:spPr>
      </p:pic>
      <p:pic>
        <p:nvPicPr>
          <p:cNvPr id="10" name="Gráfico 9" descr="Troféu com preenchimento sólido">
            <a:extLst>
              <a:ext uri="{FF2B5EF4-FFF2-40B4-BE49-F238E27FC236}">
                <a16:creationId xmlns:a16="http://schemas.microsoft.com/office/drawing/2014/main" id="{D19609C1-CFE2-22F5-362D-F450948A5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6190" y="4744478"/>
            <a:ext cx="914400" cy="914400"/>
          </a:xfrm>
          <a:prstGeom prst="rect">
            <a:avLst/>
          </a:prstGeom>
        </p:spPr>
      </p:pic>
      <p:pic>
        <p:nvPicPr>
          <p:cNvPr id="12" name="Gráfico 11" descr="Medalha com preenchimento sólido">
            <a:extLst>
              <a:ext uri="{FF2B5EF4-FFF2-40B4-BE49-F238E27FC236}">
                <a16:creationId xmlns:a16="http://schemas.microsoft.com/office/drawing/2014/main" id="{93A03494-5C43-6704-6223-BD0DB34EA4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1410" y="3288964"/>
            <a:ext cx="914400" cy="914400"/>
          </a:xfrm>
          <a:prstGeom prst="rect">
            <a:avLst/>
          </a:prstGeom>
        </p:spPr>
      </p:pic>
      <p:sp>
        <p:nvSpPr>
          <p:cNvPr id="23" name="Trapezoide 22">
            <a:extLst>
              <a:ext uri="{FF2B5EF4-FFF2-40B4-BE49-F238E27FC236}">
                <a16:creationId xmlns:a16="http://schemas.microsoft.com/office/drawing/2014/main" id="{7A851764-B236-6781-179C-9BA819FA46DE}"/>
              </a:ext>
            </a:extLst>
          </p:cNvPr>
          <p:cNvSpPr/>
          <p:nvPr/>
        </p:nvSpPr>
        <p:spPr>
          <a:xfrm rot="5400000">
            <a:off x="-497150" y="5754951"/>
            <a:ext cx="1269510" cy="275209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apezoide 23">
            <a:extLst>
              <a:ext uri="{FF2B5EF4-FFF2-40B4-BE49-F238E27FC236}">
                <a16:creationId xmlns:a16="http://schemas.microsoft.com/office/drawing/2014/main" id="{291B5C72-B858-F416-20FD-E002DAE706E1}"/>
              </a:ext>
            </a:extLst>
          </p:cNvPr>
          <p:cNvSpPr/>
          <p:nvPr/>
        </p:nvSpPr>
        <p:spPr>
          <a:xfrm rot="16200000">
            <a:off x="11458662" y="479500"/>
            <a:ext cx="1060282" cy="406398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069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75DD54D7-C132-3E29-3040-5B5AF5F09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4" b="54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FCEE833-D4B1-97C5-6CDF-9C849F453F59}"/>
              </a:ext>
            </a:extLst>
          </p:cNvPr>
          <p:cNvSpPr/>
          <p:nvPr/>
        </p:nvSpPr>
        <p:spPr>
          <a:xfrm>
            <a:off x="-4" y="-2"/>
            <a:ext cx="10509817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55FAD4-DCBE-E028-3211-75464B1F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517" y="2766216"/>
            <a:ext cx="2575560" cy="1325563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2ADE1E-EFFE-B635-80E8-6A780EBDD516}"/>
              </a:ext>
            </a:extLst>
          </p:cNvPr>
          <p:cNvSpPr txBox="1"/>
          <p:nvPr/>
        </p:nvSpPr>
        <p:spPr>
          <a:xfrm>
            <a:off x="4429934" y="3622506"/>
            <a:ext cx="286092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Lorem ipsum dolor sit amet, consectetuer adipiscing elit. Maecenas porttitor congue massa.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74D307-DDD4-0C33-4981-DB62674E0778}"/>
              </a:ext>
            </a:extLst>
          </p:cNvPr>
          <p:cNvSpPr txBox="1"/>
          <p:nvPr/>
        </p:nvSpPr>
        <p:spPr>
          <a:xfrm>
            <a:off x="656517" y="3809998"/>
            <a:ext cx="28609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1"/>
                </a:solidFill>
              </a:rPr>
              <a:t>E-MAIL</a:t>
            </a:r>
            <a:r>
              <a:rPr lang="pt-BR" sz="1400" dirty="0">
                <a:solidFill>
                  <a:schemeClr val="bg1"/>
                </a:solidFill>
              </a:rPr>
              <a:t> contato@email.com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b="1" dirty="0">
                <a:solidFill>
                  <a:schemeClr val="accent1"/>
                </a:solidFill>
              </a:rPr>
              <a:t>FONE</a:t>
            </a:r>
            <a:r>
              <a:rPr lang="pt-BR" sz="1400" dirty="0">
                <a:solidFill>
                  <a:schemeClr val="bg1"/>
                </a:solidFill>
              </a:rPr>
              <a:t> (21) 99999-9999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b="1" dirty="0">
                <a:solidFill>
                  <a:schemeClr val="accent1"/>
                </a:solidFill>
              </a:rPr>
              <a:t>WEB</a:t>
            </a:r>
            <a:r>
              <a:rPr lang="pt-BR" sz="1400" b="1" dirty="0">
                <a:solidFill>
                  <a:schemeClr val="bg1"/>
                </a:solidFill>
              </a:rPr>
              <a:t> </a:t>
            </a:r>
            <a:r>
              <a:rPr lang="pt-BR" sz="1400" dirty="0">
                <a:solidFill>
                  <a:schemeClr val="bg1"/>
                </a:solidFill>
              </a:rPr>
              <a:t>seusite.com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9CC99A0-F6A1-4DC6-C115-50C2F453C336}"/>
              </a:ext>
            </a:extLst>
          </p:cNvPr>
          <p:cNvCxnSpPr>
            <a:cxnSpLocks/>
          </p:cNvCxnSpPr>
          <p:nvPr/>
        </p:nvCxnSpPr>
        <p:spPr>
          <a:xfrm flipV="1">
            <a:off x="3953112" y="3083560"/>
            <a:ext cx="0" cy="2032000"/>
          </a:xfrm>
          <a:prstGeom prst="line">
            <a:avLst/>
          </a:pr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3DEDA510-0730-B30B-8FE0-04FAD0DF6841}"/>
              </a:ext>
            </a:extLst>
          </p:cNvPr>
          <p:cNvSpPr/>
          <p:nvPr/>
        </p:nvSpPr>
        <p:spPr>
          <a:xfrm>
            <a:off x="1826767" y="5584919"/>
            <a:ext cx="428252" cy="428252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42617 w 827058"/>
              <a:gd name="connsiteY5" fmla="*/ 324968 h 827058"/>
              <a:gd name="connsiteX6" fmla="*/ 642617 w 827058"/>
              <a:gd name="connsiteY6" fmla="*/ 338875 h 827058"/>
              <a:gd name="connsiteX7" fmla="*/ 330091 w 827058"/>
              <a:gd name="connsiteY7" fmla="*/ 651400 h 827058"/>
              <a:gd name="connsiteX8" fmla="*/ 161752 w 827058"/>
              <a:gd name="connsiteY8" fmla="*/ 602362 h 827058"/>
              <a:gd name="connsiteX9" fmla="*/ 188101 w 827058"/>
              <a:gd name="connsiteY9" fmla="*/ 603826 h 827058"/>
              <a:gd name="connsiteX10" fmla="*/ 324236 w 827058"/>
              <a:gd name="connsiteY10" fmla="*/ 556984 h 827058"/>
              <a:gd name="connsiteX11" fmla="*/ 221769 w 827058"/>
              <a:gd name="connsiteY11" fmla="*/ 480865 h 827058"/>
              <a:gd name="connsiteX12" fmla="*/ 242262 w 827058"/>
              <a:gd name="connsiteY12" fmla="*/ 483061 h 827058"/>
              <a:gd name="connsiteX13" fmla="*/ 271539 w 827058"/>
              <a:gd name="connsiteY13" fmla="*/ 479401 h 827058"/>
              <a:gd name="connsiteX14" fmla="*/ 183709 w 827058"/>
              <a:gd name="connsiteY14" fmla="*/ 371810 h 827058"/>
              <a:gd name="connsiteX15" fmla="*/ 183709 w 827058"/>
              <a:gd name="connsiteY15" fmla="*/ 370347 h 827058"/>
              <a:gd name="connsiteX16" fmla="*/ 233480 w 827058"/>
              <a:gd name="connsiteY16" fmla="*/ 384253 h 827058"/>
              <a:gd name="connsiteX17" fmla="*/ 184441 w 827058"/>
              <a:gd name="connsiteY17" fmla="*/ 292764 h 827058"/>
              <a:gd name="connsiteX18" fmla="*/ 199080 w 827058"/>
              <a:gd name="connsiteY18" fmla="*/ 237871 h 827058"/>
              <a:gd name="connsiteX19" fmla="*/ 425240 w 827058"/>
              <a:gd name="connsiteY19" fmla="*/ 352781 h 827058"/>
              <a:gd name="connsiteX20" fmla="*/ 422312 w 827058"/>
              <a:gd name="connsiteY20" fmla="*/ 327896 h 827058"/>
              <a:gd name="connsiteX21" fmla="*/ 532099 w 827058"/>
              <a:gd name="connsiteY21" fmla="*/ 218109 h 827058"/>
              <a:gd name="connsiteX22" fmla="*/ 612609 w 827058"/>
              <a:gd name="connsiteY22" fmla="*/ 252509 h 827058"/>
              <a:gd name="connsiteX23" fmla="*/ 682141 w 827058"/>
              <a:gd name="connsiteY23" fmla="*/ 226160 h 827058"/>
              <a:gd name="connsiteX24" fmla="*/ 633834 w 827058"/>
              <a:gd name="connsiteY24" fmla="*/ 286909 h 827058"/>
              <a:gd name="connsiteX25" fmla="*/ 696779 w 827058"/>
              <a:gd name="connsiteY25" fmla="*/ 269343 h 827058"/>
              <a:gd name="connsiteX26" fmla="*/ 642617 w 827058"/>
              <a:gd name="connsiteY26" fmla="*/ 324968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642617" y="324968"/>
                </a:moveTo>
                <a:cubicBezTo>
                  <a:pt x="642617" y="329360"/>
                  <a:pt x="642617" y="334483"/>
                  <a:pt x="642617" y="338875"/>
                </a:cubicBezTo>
                <a:cubicBezTo>
                  <a:pt x="642617" y="483793"/>
                  <a:pt x="532099" y="651400"/>
                  <a:pt x="330091" y="651400"/>
                </a:cubicBezTo>
                <a:cubicBezTo>
                  <a:pt x="267879" y="651400"/>
                  <a:pt x="210058" y="633102"/>
                  <a:pt x="161752" y="602362"/>
                </a:cubicBezTo>
                <a:cubicBezTo>
                  <a:pt x="170535" y="603094"/>
                  <a:pt x="179318" y="603826"/>
                  <a:pt x="188101" y="603826"/>
                </a:cubicBezTo>
                <a:cubicBezTo>
                  <a:pt x="239335" y="603826"/>
                  <a:pt x="286909" y="586260"/>
                  <a:pt x="324236" y="556984"/>
                </a:cubicBezTo>
                <a:cubicBezTo>
                  <a:pt x="275930" y="556252"/>
                  <a:pt x="235675" y="524048"/>
                  <a:pt x="221769" y="480865"/>
                </a:cubicBezTo>
                <a:cubicBezTo>
                  <a:pt x="228356" y="482329"/>
                  <a:pt x="235675" y="483061"/>
                  <a:pt x="242262" y="483061"/>
                </a:cubicBezTo>
                <a:cubicBezTo>
                  <a:pt x="252509" y="483061"/>
                  <a:pt x="262024" y="481597"/>
                  <a:pt x="271539" y="479401"/>
                </a:cubicBezTo>
                <a:cubicBezTo>
                  <a:pt x="221037" y="469155"/>
                  <a:pt x="183709" y="425240"/>
                  <a:pt x="183709" y="371810"/>
                </a:cubicBezTo>
                <a:cubicBezTo>
                  <a:pt x="183709" y="371079"/>
                  <a:pt x="183709" y="371079"/>
                  <a:pt x="183709" y="370347"/>
                </a:cubicBezTo>
                <a:cubicBezTo>
                  <a:pt x="198348" y="378398"/>
                  <a:pt x="215182" y="383521"/>
                  <a:pt x="233480" y="384253"/>
                </a:cubicBezTo>
                <a:cubicBezTo>
                  <a:pt x="204203" y="364491"/>
                  <a:pt x="184441" y="330824"/>
                  <a:pt x="184441" y="292764"/>
                </a:cubicBezTo>
                <a:cubicBezTo>
                  <a:pt x="184441" y="273003"/>
                  <a:pt x="189565" y="253973"/>
                  <a:pt x="199080" y="237871"/>
                </a:cubicBezTo>
                <a:cubicBezTo>
                  <a:pt x="253241" y="304475"/>
                  <a:pt x="334483" y="348389"/>
                  <a:pt x="425240" y="352781"/>
                </a:cubicBezTo>
                <a:cubicBezTo>
                  <a:pt x="423044" y="344730"/>
                  <a:pt x="422312" y="336679"/>
                  <a:pt x="422312" y="327896"/>
                </a:cubicBezTo>
                <a:cubicBezTo>
                  <a:pt x="422312" y="267147"/>
                  <a:pt x="471350" y="218109"/>
                  <a:pt x="532099" y="218109"/>
                </a:cubicBezTo>
                <a:cubicBezTo>
                  <a:pt x="563571" y="218109"/>
                  <a:pt x="592116" y="231284"/>
                  <a:pt x="612609" y="252509"/>
                </a:cubicBezTo>
                <a:cubicBezTo>
                  <a:pt x="637494" y="247386"/>
                  <a:pt x="660915" y="238603"/>
                  <a:pt x="682141" y="226160"/>
                </a:cubicBezTo>
                <a:cubicBezTo>
                  <a:pt x="674089" y="251777"/>
                  <a:pt x="656524" y="273003"/>
                  <a:pt x="633834" y="286909"/>
                </a:cubicBezTo>
                <a:cubicBezTo>
                  <a:pt x="655791" y="283981"/>
                  <a:pt x="677017" y="278126"/>
                  <a:pt x="696779" y="269343"/>
                </a:cubicBezTo>
                <a:cubicBezTo>
                  <a:pt x="682872" y="290568"/>
                  <a:pt x="663843" y="309598"/>
                  <a:pt x="642617" y="324968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18" name="Gráfico 2">
            <a:extLst>
              <a:ext uri="{FF2B5EF4-FFF2-40B4-BE49-F238E27FC236}">
                <a16:creationId xmlns:a16="http://schemas.microsoft.com/office/drawing/2014/main" id="{D605277F-0AEE-4D08-A42A-C9F4ACA2CC74}"/>
              </a:ext>
            </a:extLst>
          </p:cNvPr>
          <p:cNvGrpSpPr/>
          <p:nvPr/>
        </p:nvGrpSpPr>
        <p:grpSpPr>
          <a:xfrm>
            <a:off x="2397307" y="5580798"/>
            <a:ext cx="428252" cy="428252"/>
            <a:chOff x="8430793" y="3611977"/>
            <a:chExt cx="827058" cy="827058"/>
          </a:xfrm>
          <a:solidFill>
            <a:schemeClr val="bg1"/>
          </a:solidFill>
          <a:effectLst/>
        </p:grpSpPr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243D1E70-AB2F-831E-7EE2-022FAC38C6FF}"/>
                </a:ext>
              </a:extLst>
            </p:cNvPr>
            <p:cNvSpPr/>
            <p:nvPr/>
          </p:nvSpPr>
          <p:spPr>
            <a:xfrm>
              <a:off x="8783574" y="3764214"/>
              <a:ext cx="234943" cy="160288"/>
            </a:xfrm>
            <a:custGeom>
              <a:avLst/>
              <a:gdLst>
                <a:gd name="connsiteX0" fmla="*/ 234943 w 234943"/>
                <a:gd name="connsiteY0" fmla="*/ 65872 h 160288"/>
                <a:gd name="connsiteX1" fmla="*/ 61480 w 234943"/>
                <a:gd name="connsiteY1" fmla="*/ 0 h 160288"/>
                <a:gd name="connsiteX2" fmla="*/ 0 w 234943"/>
                <a:gd name="connsiteY2" fmla="*/ 7319 h 160288"/>
                <a:gd name="connsiteX3" fmla="*/ 98076 w 234943"/>
                <a:gd name="connsiteY3" fmla="*/ 160289 h 160288"/>
                <a:gd name="connsiteX4" fmla="*/ 234943 w 234943"/>
                <a:gd name="connsiteY4" fmla="*/ 65872 h 16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43" h="160288">
                  <a:moveTo>
                    <a:pt x="234943" y="65872"/>
                  </a:moveTo>
                  <a:cubicBezTo>
                    <a:pt x="188833" y="24885"/>
                    <a:pt x="128084" y="0"/>
                    <a:pt x="61480" y="0"/>
                  </a:cubicBezTo>
                  <a:cubicBezTo>
                    <a:pt x="40255" y="0"/>
                    <a:pt x="19762" y="2196"/>
                    <a:pt x="0" y="7319"/>
                  </a:cubicBezTo>
                  <a:cubicBezTo>
                    <a:pt x="7319" y="17566"/>
                    <a:pt x="54893" y="81974"/>
                    <a:pt x="98076" y="160289"/>
                  </a:cubicBezTo>
                  <a:cubicBezTo>
                    <a:pt x="190297" y="125157"/>
                    <a:pt x="229820" y="72459"/>
                    <a:pt x="234943" y="65872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4A1921B3-6E1A-6C2B-7BBB-CA54CEEFCE16}"/>
                </a:ext>
              </a:extLst>
            </p:cNvPr>
            <p:cNvSpPr/>
            <p:nvPr/>
          </p:nvSpPr>
          <p:spPr>
            <a:xfrm>
              <a:off x="8583030" y="3980860"/>
              <a:ext cx="289836" cy="220304"/>
            </a:xfrm>
            <a:custGeom>
              <a:avLst/>
              <a:gdLst>
                <a:gd name="connsiteX0" fmla="*/ 279590 w 289836"/>
                <a:gd name="connsiteY0" fmla="*/ 47574 h 220304"/>
                <a:gd name="connsiteX1" fmla="*/ 289837 w 289836"/>
                <a:gd name="connsiteY1" fmla="*/ 44646 h 220304"/>
                <a:gd name="connsiteX2" fmla="*/ 268611 w 289836"/>
                <a:gd name="connsiteY2" fmla="*/ 0 h 220304"/>
                <a:gd name="connsiteX3" fmla="*/ 0 w 289836"/>
                <a:gd name="connsiteY3" fmla="*/ 37327 h 220304"/>
                <a:gd name="connsiteX4" fmla="*/ 0 w 289836"/>
                <a:gd name="connsiteY4" fmla="*/ 45378 h 220304"/>
                <a:gd name="connsiteX5" fmla="*/ 67336 w 289836"/>
                <a:gd name="connsiteY5" fmla="*/ 220305 h 220304"/>
                <a:gd name="connsiteX6" fmla="*/ 279590 w 289836"/>
                <a:gd name="connsiteY6" fmla="*/ 47574 h 22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836" h="220304">
                  <a:moveTo>
                    <a:pt x="279590" y="47574"/>
                  </a:moveTo>
                  <a:cubicBezTo>
                    <a:pt x="283249" y="46842"/>
                    <a:pt x="286909" y="45378"/>
                    <a:pt x="289837" y="44646"/>
                  </a:cubicBezTo>
                  <a:cubicBezTo>
                    <a:pt x="283249" y="30008"/>
                    <a:pt x="275930" y="14638"/>
                    <a:pt x="268611" y="0"/>
                  </a:cubicBezTo>
                  <a:cubicBezTo>
                    <a:pt x="137599" y="39523"/>
                    <a:pt x="10979" y="37327"/>
                    <a:pt x="0" y="37327"/>
                  </a:cubicBezTo>
                  <a:cubicBezTo>
                    <a:pt x="0" y="40255"/>
                    <a:pt x="0" y="42451"/>
                    <a:pt x="0" y="45378"/>
                  </a:cubicBezTo>
                  <a:cubicBezTo>
                    <a:pt x="0" y="112714"/>
                    <a:pt x="25617" y="174195"/>
                    <a:pt x="67336" y="220305"/>
                  </a:cubicBezTo>
                  <a:cubicBezTo>
                    <a:pt x="72459" y="210058"/>
                    <a:pt x="144918" y="90757"/>
                    <a:pt x="279590" y="4757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2C6E4A2C-C661-652E-67D6-25F40A11EBD4}"/>
                </a:ext>
              </a:extLst>
            </p:cNvPr>
            <p:cNvSpPr/>
            <p:nvPr/>
          </p:nvSpPr>
          <p:spPr>
            <a:xfrm>
              <a:off x="8901411" y="3860095"/>
              <a:ext cx="204934" cy="163215"/>
            </a:xfrm>
            <a:custGeom>
              <a:avLst/>
              <a:gdLst>
                <a:gd name="connsiteX0" fmla="*/ 16834 w 204934"/>
                <a:gd name="connsiteY0" fmla="*/ 141259 h 163215"/>
                <a:gd name="connsiteX1" fmla="*/ 22689 w 204934"/>
                <a:gd name="connsiteY1" fmla="*/ 155165 h 163215"/>
                <a:gd name="connsiteX2" fmla="*/ 204935 w 204934"/>
                <a:gd name="connsiteY2" fmla="*/ 163216 h 163215"/>
                <a:gd name="connsiteX3" fmla="*/ 145650 w 204934"/>
                <a:gd name="connsiteY3" fmla="*/ 0 h 163215"/>
                <a:gd name="connsiteX4" fmla="*/ 0 w 204934"/>
                <a:gd name="connsiteY4" fmla="*/ 103199 h 163215"/>
                <a:gd name="connsiteX5" fmla="*/ 16834 w 204934"/>
                <a:gd name="connsiteY5" fmla="*/ 141259 h 16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934" h="163215">
                  <a:moveTo>
                    <a:pt x="16834" y="141259"/>
                  </a:moveTo>
                  <a:cubicBezTo>
                    <a:pt x="19030" y="145650"/>
                    <a:pt x="20493" y="150773"/>
                    <a:pt x="22689" y="155165"/>
                  </a:cubicBezTo>
                  <a:cubicBezTo>
                    <a:pt x="109787" y="144186"/>
                    <a:pt x="196152" y="161752"/>
                    <a:pt x="204935" y="163216"/>
                  </a:cubicBezTo>
                  <a:cubicBezTo>
                    <a:pt x="204203" y="101735"/>
                    <a:pt x="182246" y="44646"/>
                    <a:pt x="145650" y="0"/>
                  </a:cubicBezTo>
                  <a:cubicBezTo>
                    <a:pt x="139795" y="7319"/>
                    <a:pt x="95881" y="63676"/>
                    <a:pt x="0" y="103199"/>
                  </a:cubicBezTo>
                  <a:cubicBezTo>
                    <a:pt x="5855" y="115642"/>
                    <a:pt x="11711" y="128816"/>
                    <a:pt x="16834" y="141259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68B28CDC-2B89-BB61-6D81-5405DA98FE7F}"/>
                </a:ext>
              </a:extLst>
            </p:cNvPr>
            <p:cNvSpPr/>
            <p:nvPr/>
          </p:nvSpPr>
          <p:spPr>
            <a:xfrm>
              <a:off x="8588154" y="3788367"/>
              <a:ext cx="242262" cy="183193"/>
            </a:xfrm>
            <a:custGeom>
              <a:avLst/>
              <a:gdLst>
                <a:gd name="connsiteX0" fmla="*/ 242262 w 242262"/>
                <a:gd name="connsiteY0" fmla="*/ 151506 h 183193"/>
                <a:gd name="connsiteX1" fmla="*/ 144918 w 242262"/>
                <a:gd name="connsiteY1" fmla="*/ 0 h 183193"/>
                <a:gd name="connsiteX2" fmla="*/ 0 w 242262"/>
                <a:gd name="connsiteY2" fmla="*/ 182978 h 183193"/>
                <a:gd name="connsiteX3" fmla="*/ 242262 w 242262"/>
                <a:gd name="connsiteY3" fmla="*/ 151506 h 18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262" h="183193">
                  <a:moveTo>
                    <a:pt x="242262" y="151506"/>
                  </a:moveTo>
                  <a:cubicBezTo>
                    <a:pt x="198348" y="74655"/>
                    <a:pt x="152237" y="9515"/>
                    <a:pt x="144918" y="0"/>
                  </a:cubicBezTo>
                  <a:cubicBezTo>
                    <a:pt x="71727" y="34400"/>
                    <a:pt x="16834" y="101736"/>
                    <a:pt x="0" y="182978"/>
                  </a:cubicBezTo>
                  <a:cubicBezTo>
                    <a:pt x="11710" y="183710"/>
                    <a:pt x="120033" y="184442"/>
                    <a:pt x="242262" y="151506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40C4E3F2-A8C7-4079-3845-32CB65390FEC}"/>
                </a:ext>
              </a:extLst>
            </p:cNvPr>
            <p:cNvSpPr/>
            <p:nvPr/>
          </p:nvSpPr>
          <p:spPr>
            <a:xfrm>
              <a:off x="8430793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413529 w 827058"/>
                <a:gd name="connsiteY5" fmla="*/ 720200 h 827058"/>
                <a:gd name="connsiteX6" fmla="*/ 106859 w 827058"/>
                <a:gd name="connsiteY6" fmla="*/ 413529 h 827058"/>
                <a:gd name="connsiteX7" fmla="*/ 413529 w 827058"/>
                <a:gd name="connsiteY7" fmla="*/ 106859 h 827058"/>
                <a:gd name="connsiteX8" fmla="*/ 720200 w 827058"/>
                <a:gd name="connsiteY8" fmla="*/ 413529 h 827058"/>
                <a:gd name="connsiteX9" fmla="*/ 413529 w 827058"/>
                <a:gd name="connsiteY9" fmla="*/ 72020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413529" y="720200"/>
                  </a:moveTo>
                  <a:cubicBezTo>
                    <a:pt x="244458" y="720200"/>
                    <a:pt x="106859" y="582600"/>
                    <a:pt x="106859" y="413529"/>
                  </a:cubicBezTo>
                  <a:cubicBezTo>
                    <a:pt x="106859" y="244458"/>
                    <a:pt x="244458" y="106859"/>
                    <a:pt x="413529" y="106859"/>
                  </a:cubicBezTo>
                  <a:cubicBezTo>
                    <a:pt x="582600" y="106859"/>
                    <a:pt x="720200" y="244458"/>
                    <a:pt x="720200" y="413529"/>
                  </a:cubicBezTo>
                  <a:cubicBezTo>
                    <a:pt x="720200" y="582600"/>
                    <a:pt x="582600" y="720200"/>
                    <a:pt x="413529" y="72020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7FA6AB10-BB70-EE3D-CB1C-1751FAE14C6F}"/>
                </a:ext>
              </a:extLst>
            </p:cNvPr>
            <p:cNvSpPr/>
            <p:nvPr/>
          </p:nvSpPr>
          <p:spPr>
            <a:xfrm>
              <a:off x="8684034" y="4067225"/>
              <a:ext cx="262755" cy="219573"/>
            </a:xfrm>
            <a:custGeom>
              <a:avLst/>
              <a:gdLst>
                <a:gd name="connsiteX0" fmla="*/ 205667 w 262755"/>
                <a:gd name="connsiteY0" fmla="*/ 1464 h 219573"/>
                <a:gd name="connsiteX1" fmla="*/ 0 w 262755"/>
                <a:gd name="connsiteY1" fmla="*/ 164680 h 219573"/>
                <a:gd name="connsiteX2" fmla="*/ 160289 w 262755"/>
                <a:gd name="connsiteY2" fmla="*/ 219573 h 219573"/>
                <a:gd name="connsiteX3" fmla="*/ 262756 w 262755"/>
                <a:gd name="connsiteY3" fmla="*/ 198348 h 219573"/>
                <a:gd name="connsiteX4" fmla="*/ 207131 w 262755"/>
                <a:gd name="connsiteY4" fmla="*/ 0 h 219573"/>
                <a:gd name="connsiteX5" fmla="*/ 205667 w 262755"/>
                <a:gd name="connsiteY5" fmla="*/ 1464 h 21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755" h="219573">
                  <a:moveTo>
                    <a:pt x="205667" y="1464"/>
                  </a:moveTo>
                  <a:cubicBezTo>
                    <a:pt x="57821" y="52698"/>
                    <a:pt x="5123" y="155165"/>
                    <a:pt x="0" y="164680"/>
                  </a:cubicBezTo>
                  <a:cubicBezTo>
                    <a:pt x="43915" y="199080"/>
                    <a:pt x="100272" y="219573"/>
                    <a:pt x="160289" y="219573"/>
                  </a:cubicBezTo>
                  <a:cubicBezTo>
                    <a:pt x="196884" y="219573"/>
                    <a:pt x="231284" y="212254"/>
                    <a:pt x="262756" y="198348"/>
                  </a:cubicBezTo>
                  <a:cubicBezTo>
                    <a:pt x="259096" y="175658"/>
                    <a:pt x="243726" y="95148"/>
                    <a:pt x="207131" y="0"/>
                  </a:cubicBezTo>
                  <a:cubicBezTo>
                    <a:pt x="206399" y="1464"/>
                    <a:pt x="206399" y="1464"/>
                    <a:pt x="205667" y="146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A9D4EE22-24E8-533E-3B2B-09A2518961B0}"/>
                </a:ext>
              </a:extLst>
            </p:cNvPr>
            <p:cNvSpPr/>
            <p:nvPr/>
          </p:nvSpPr>
          <p:spPr>
            <a:xfrm>
              <a:off x="8939471" y="4051983"/>
              <a:ext cx="162484" cy="190900"/>
            </a:xfrm>
            <a:custGeom>
              <a:avLst/>
              <a:gdLst>
                <a:gd name="connsiteX0" fmla="*/ 0 w 162484"/>
                <a:gd name="connsiteY0" fmla="*/ 4264 h 190900"/>
                <a:gd name="connsiteX1" fmla="*/ 50502 w 162484"/>
                <a:gd name="connsiteY1" fmla="*/ 190901 h 190900"/>
                <a:gd name="connsiteX2" fmla="*/ 162484 w 162484"/>
                <a:gd name="connsiteY2" fmla="*/ 15974 h 190900"/>
                <a:gd name="connsiteX3" fmla="*/ 0 w 162484"/>
                <a:gd name="connsiteY3" fmla="*/ 4264 h 19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84" h="190900">
                  <a:moveTo>
                    <a:pt x="0" y="4264"/>
                  </a:moveTo>
                  <a:cubicBezTo>
                    <a:pt x="34400" y="98680"/>
                    <a:pt x="48306" y="174799"/>
                    <a:pt x="50502" y="190901"/>
                  </a:cubicBezTo>
                  <a:cubicBezTo>
                    <a:pt x="109055" y="151377"/>
                    <a:pt x="151506" y="88433"/>
                    <a:pt x="162484" y="15974"/>
                  </a:cubicBezTo>
                  <a:cubicBezTo>
                    <a:pt x="154433" y="12315"/>
                    <a:pt x="82706" y="-8911"/>
                    <a:pt x="0" y="426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1CFF5AC1-03C6-B774-4D82-0A85D679A9EC}"/>
              </a:ext>
            </a:extLst>
          </p:cNvPr>
          <p:cNvSpPr/>
          <p:nvPr/>
        </p:nvSpPr>
        <p:spPr>
          <a:xfrm>
            <a:off x="1256227" y="5584919"/>
            <a:ext cx="428252" cy="428252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426704 w 827058"/>
              <a:gd name="connsiteY5" fmla="*/ 668234 h 827058"/>
              <a:gd name="connsiteX6" fmla="*/ 426704 w 827058"/>
              <a:gd name="connsiteY6" fmla="*/ 668234 h 827058"/>
              <a:gd name="connsiteX7" fmla="*/ 300815 w 827058"/>
              <a:gd name="connsiteY7" fmla="*/ 636030 h 827058"/>
              <a:gd name="connsiteX8" fmla="*/ 161752 w 827058"/>
              <a:gd name="connsiteY8" fmla="*/ 672626 h 827058"/>
              <a:gd name="connsiteX9" fmla="*/ 199080 w 827058"/>
              <a:gd name="connsiteY9" fmla="*/ 536490 h 827058"/>
              <a:gd name="connsiteX10" fmla="*/ 163948 w 827058"/>
              <a:gd name="connsiteY10" fmla="*/ 405478 h 827058"/>
              <a:gd name="connsiteX11" fmla="*/ 426704 w 827058"/>
              <a:gd name="connsiteY11" fmla="*/ 142723 h 827058"/>
              <a:gd name="connsiteX12" fmla="*/ 612609 w 827058"/>
              <a:gd name="connsiteY12" fmla="*/ 219573 h 827058"/>
              <a:gd name="connsiteX13" fmla="*/ 689460 w 827058"/>
              <a:gd name="connsiteY13" fmla="*/ 405478 h 827058"/>
              <a:gd name="connsiteX14" fmla="*/ 426704 w 827058"/>
              <a:gd name="connsiteY14" fmla="*/ 668234 h 827058"/>
              <a:gd name="connsiteX15" fmla="*/ 426704 w 827058"/>
              <a:gd name="connsiteY15" fmla="*/ 187369 h 827058"/>
              <a:gd name="connsiteX16" fmla="*/ 208594 w 827058"/>
              <a:gd name="connsiteY16" fmla="*/ 405478 h 827058"/>
              <a:gd name="connsiteX17" fmla="*/ 242263 w 827058"/>
              <a:gd name="connsiteY17" fmla="*/ 521852 h 827058"/>
              <a:gd name="connsiteX18" fmla="*/ 247386 w 827058"/>
              <a:gd name="connsiteY18" fmla="*/ 529903 h 827058"/>
              <a:gd name="connsiteX19" fmla="*/ 225428 w 827058"/>
              <a:gd name="connsiteY19" fmla="*/ 610413 h 827058"/>
              <a:gd name="connsiteX20" fmla="*/ 308135 w 827058"/>
              <a:gd name="connsiteY20" fmla="*/ 588456 h 827058"/>
              <a:gd name="connsiteX21" fmla="*/ 316185 w 827058"/>
              <a:gd name="connsiteY21" fmla="*/ 592847 h 827058"/>
              <a:gd name="connsiteX22" fmla="*/ 427436 w 827058"/>
              <a:gd name="connsiteY22" fmla="*/ 623588 h 827058"/>
              <a:gd name="connsiteX23" fmla="*/ 427436 w 827058"/>
              <a:gd name="connsiteY23" fmla="*/ 623588 h 827058"/>
              <a:gd name="connsiteX24" fmla="*/ 645545 w 827058"/>
              <a:gd name="connsiteY24" fmla="*/ 405478 h 827058"/>
              <a:gd name="connsiteX25" fmla="*/ 581869 w 827058"/>
              <a:gd name="connsiteY25" fmla="*/ 251045 h 827058"/>
              <a:gd name="connsiteX26" fmla="*/ 426704 w 827058"/>
              <a:gd name="connsiteY26" fmla="*/ 187369 h 827058"/>
              <a:gd name="connsiteX27" fmla="*/ 555520 w 827058"/>
              <a:gd name="connsiteY27" fmla="*/ 499163 h 827058"/>
              <a:gd name="connsiteX28" fmla="*/ 511605 w 827058"/>
              <a:gd name="connsiteY28" fmla="*/ 530635 h 827058"/>
              <a:gd name="connsiteX29" fmla="*/ 470618 w 827058"/>
              <a:gd name="connsiteY29" fmla="*/ 527707 h 827058"/>
              <a:gd name="connsiteX30" fmla="*/ 433291 w 827058"/>
              <a:gd name="connsiteY30" fmla="*/ 513801 h 827058"/>
              <a:gd name="connsiteX31" fmla="*/ 321309 w 827058"/>
              <a:gd name="connsiteY31" fmla="*/ 414993 h 827058"/>
              <a:gd name="connsiteX32" fmla="*/ 294228 w 827058"/>
              <a:gd name="connsiteY32" fmla="*/ 346926 h 827058"/>
              <a:gd name="connsiteX33" fmla="*/ 316917 w 827058"/>
              <a:gd name="connsiteY33" fmla="*/ 292032 h 827058"/>
              <a:gd name="connsiteX34" fmla="*/ 334483 w 827058"/>
              <a:gd name="connsiteY34" fmla="*/ 283981 h 827058"/>
              <a:gd name="connsiteX35" fmla="*/ 346926 w 827058"/>
              <a:gd name="connsiteY35" fmla="*/ 283981 h 827058"/>
              <a:gd name="connsiteX36" fmla="*/ 361564 w 827058"/>
              <a:gd name="connsiteY36" fmla="*/ 294960 h 827058"/>
              <a:gd name="connsiteX37" fmla="*/ 382057 w 827058"/>
              <a:gd name="connsiteY37" fmla="*/ 343998 h 827058"/>
              <a:gd name="connsiteX38" fmla="*/ 382789 w 827058"/>
              <a:gd name="connsiteY38" fmla="*/ 355708 h 827058"/>
              <a:gd name="connsiteX39" fmla="*/ 376202 w 827058"/>
              <a:gd name="connsiteY39" fmla="*/ 366687 h 827058"/>
              <a:gd name="connsiteX40" fmla="*/ 366687 w 827058"/>
              <a:gd name="connsiteY40" fmla="*/ 378398 h 827058"/>
              <a:gd name="connsiteX41" fmla="*/ 363760 w 827058"/>
              <a:gd name="connsiteY41" fmla="*/ 391572 h 827058"/>
              <a:gd name="connsiteX42" fmla="*/ 400355 w 827058"/>
              <a:gd name="connsiteY42" fmla="*/ 436951 h 827058"/>
              <a:gd name="connsiteX43" fmla="*/ 453053 w 827058"/>
              <a:gd name="connsiteY43" fmla="*/ 469155 h 827058"/>
              <a:gd name="connsiteX44" fmla="*/ 466959 w 827058"/>
              <a:gd name="connsiteY44" fmla="*/ 467691 h 827058"/>
              <a:gd name="connsiteX45" fmla="*/ 487453 w 827058"/>
              <a:gd name="connsiteY45" fmla="*/ 442074 h 827058"/>
              <a:gd name="connsiteX46" fmla="*/ 502091 w 827058"/>
              <a:gd name="connsiteY46" fmla="*/ 439146 h 827058"/>
              <a:gd name="connsiteX47" fmla="*/ 546737 w 827058"/>
              <a:gd name="connsiteY47" fmla="*/ 460372 h 827058"/>
              <a:gd name="connsiteX48" fmla="*/ 559180 w 827058"/>
              <a:gd name="connsiteY48" fmla="*/ 467691 h 827058"/>
              <a:gd name="connsiteX49" fmla="*/ 555520 w 827058"/>
              <a:gd name="connsiteY49" fmla="*/ 499163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426704" y="668234"/>
                </a:moveTo>
                <a:lnTo>
                  <a:pt x="426704" y="668234"/>
                </a:lnTo>
                <a:cubicBezTo>
                  <a:pt x="382789" y="668234"/>
                  <a:pt x="339607" y="657256"/>
                  <a:pt x="300815" y="636030"/>
                </a:cubicBezTo>
                <a:lnTo>
                  <a:pt x="161752" y="672626"/>
                </a:lnTo>
                <a:lnTo>
                  <a:pt x="199080" y="536490"/>
                </a:lnTo>
                <a:cubicBezTo>
                  <a:pt x="176391" y="496967"/>
                  <a:pt x="163948" y="451589"/>
                  <a:pt x="163948" y="405478"/>
                </a:cubicBezTo>
                <a:cubicBezTo>
                  <a:pt x="163948" y="260560"/>
                  <a:pt x="281785" y="142723"/>
                  <a:pt x="426704" y="142723"/>
                </a:cubicBezTo>
                <a:cubicBezTo>
                  <a:pt x="496967" y="142723"/>
                  <a:pt x="562839" y="169803"/>
                  <a:pt x="612609" y="219573"/>
                </a:cubicBezTo>
                <a:cubicBezTo>
                  <a:pt x="662379" y="269343"/>
                  <a:pt x="689460" y="335215"/>
                  <a:pt x="689460" y="405478"/>
                </a:cubicBezTo>
                <a:cubicBezTo>
                  <a:pt x="689460" y="550397"/>
                  <a:pt x="571622" y="668234"/>
                  <a:pt x="426704" y="668234"/>
                </a:cubicBezTo>
                <a:close/>
                <a:moveTo>
                  <a:pt x="426704" y="187369"/>
                </a:moveTo>
                <a:cubicBezTo>
                  <a:pt x="306671" y="187369"/>
                  <a:pt x="208594" y="285445"/>
                  <a:pt x="208594" y="405478"/>
                </a:cubicBezTo>
                <a:cubicBezTo>
                  <a:pt x="208594" y="446465"/>
                  <a:pt x="220305" y="486720"/>
                  <a:pt x="242263" y="521852"/>
                </a:cubicBezTo>
                <a:lnTo>
                  <a:pt x="247386" y="529903"/>
                </a:lnTo>
                <a:lnTo>
                  <a:pt x="225428" y="610413"/>
                </a:lnTo>
                <a:lnTo>
                  <a:pt x="308135" y="588456"/>
                </a:lnTo>
                <a:lnTo>
                  <a:pt x="316185" y="592847"/>
                </a:lnTo>
                <a:cubicBezTo>
                  <a:pt x="349853" y="612609"/>
                  <a:pt x="387912" y="623588"/>
                  <a:pt x="427436" y="623588"/>
                </a:cubicBezTo>
                <a:lnTo>
                  <a:pt x="427436" y="623588"/>
                </a:lnTo>
                <a:cubicBezTo>
                  <a:pt x="547469" y="623588"/>
                  <a:pt x="645545" y="525512"/>
                  <a:pt x="645545" y="405478"/>
                </a:cubicBezTo>
                <a:cubicBezTo>
                  <a:pt x="645545" y="346926"/>
                  <a:pt x="622856" y="292764"/>
                  <a:pt x="581869" y="251045"/>
                </a:cubicBezTo>
                <a:cubicBezTo>
                  <a:pt x="540150" y="210058"/>
                  <a:pt x="485256" y="187369"/>
                  <a:pt x="426704" y="187369"/>
                </a:cubicBezTo>
                <a:close/>
                <a:moveTo>
                  <a:pt x="555520" y="499163"/>
                </a:moveTo>
                <a:cubicBezTo>
                  <a:pt x="550397" y="514533"/>
                  <a:pt x="524048" y="528439"/>
                  <a:pt x="511605" y="530635"/>
                </a:cubicBezTo>
                <a:cubicBezTo>
                  <a:pt x="500627" y="532099"/>
                  <a:pt x="485989" y="532831"/>
                  <a:pt x="470618" y="527707"/>
                </a:cubicBezTo>
                <a:cubicBezTo>
                  <a:pt x="461104" y="524780"/>
                  <a:pt x="448661" y="520388"/>
                  <a:pt x="433291" y="513801"/>
                </a:cubicBezTo>
                <a:cubicBezTo>
                  <a:pt x="367419" y="485257"/>
                  <a:pt x="324236" y="419385"/>
                  <a:pt x="321309" y="414993"/>
                </a:cubicBezTo>
                <a:cubicBezTo>
                  <a:pt x="318381" y="410602"/>
                  <a:pt x="294228" y="379130"/>
                  <a:pt x="294228" y="346926"/>
                </a:cubicBezTo>
                <a:cubicBezTo>
                  <a:pt x="294228" y="314721"/>
                  <a:pt x="311062" y="298619"/>
                  <a:pt x="316917" y="292032"/>
                </a:cubicBezTo>
                <a:cubicBezTo>
                  <a:pt x="322773" y="285445"/>
                  <a:pt x="330092" y="283981"/>
                  <a:pt x="334483" y="283981"/>
                </a:cubicBezTo>
                <a:cubicBezTo>
                  <a:pt x="338874" y="283981"/>
                  <a:pt x="343266" y="283981"/>
                  <a:pt x="346926" y="283981"/>
                </a:cubicBezTo>
                <a:cubicBezTo>
                  <a:pt x="351317" y="283981"/>
                  <a:pt x="356440" y="282517"/>
                  <a:pt x="361564" y="294960"/>
                </a:cubicBezTo>
                <a:cubicBezTo>
                  <a:pt x="366687" y="308134"/>
                  <a:pt x="379862" y="340338"/>
                  <a:pt x="382057" y="343998"/>
                </a:cubicBezTo>
                <a:cubicBezTo>
                  <a:pt x="383521" y="346926"/>
                  <a:pt x="384985" y="351317"/>
                  <a:pt x="382789" y="355708"/>
                </a:cubicBezTo>
                <a:cubicBezTo>
                  <a:pt x="380593" y="360100"/>
                  <a:pt x="379862" y="363028"/>
                  <a:pt x="376202" y="366687"/>
                </a:cubicBezTo>
                <a:cubicBezTo>
                  <a:pt x="372543" y="370347"/>
                  <a:pt x="369615" y="375470"/>
                  <a:pt x="366687" y="378398"/>
                </a:cubicBezTo>
                <a:cubicBezTo>
                  <a:pt x="363760" y="381325"/>
                  <a:pt x="360100" y="384985"/>
                  <a:pt x="363760" y="391572"/>
                </a:cubicBezTo>
                <a:cubicBezTo>
                  <a:pt x="367419" y="398159"/>
                  <a:pt x="380593" y="419385"/>
                  <a:pt x="400355" y="436951"/>
                </a:cubicBezTo>
                <a:cubicBezTo>
                  <a:pt x="425240" y="459640"/>
                  <a:pt x="446465" y="466227"/>
                  <a:pt x="453053" y="469155"/>
                </a:cubicBezTo>
                <a:cubicBezTo>
                  <a:pt x="459640" y="472082"/>
                  <a:pt x="463299" y="472082"/>
                  <a:pt x="466959" y="467691"/>
                </a:cubicBezTo>
                <a:cubicBezTo>
                  <a:pt x="470618" y="463299"/>
                  <a:pt x="483061" y="448661"/>
                  <a:pt x="487453" y="442074"/>
                </a:cubicBezTo>
                <a:cubicBezTo>
                  <a:pt x="491844" y="435487"/>
                  <a:pt x="496235" y="436951"/>
                  <a:pt x="502091" y="439146"/>
                </a:cubicBezTo>
                <a:cubicBezTo>
                  <a:pt x="507946" y="441342"/>
                  <a:pt x="540150" y="457444"/>
                  <a:pt x="546737" y="460372"/>
                </a:cubicBezTo>
                <a:cubicBezTo>
                  <a:pt x="553324" y="463299"/>
                  <a:pt x="557716" y="465495"/>
                  <a:pt x="559180" y="467691"/>
                </a:cubicBezTo>
                <a:cubicBezTo>
                  <a:pt x="560644" y="470618"/>
                  <a:pt x="560644" y="483793"/>
                  <a:pt x="555520" y="499163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BBAB4E8-329B-84E5-547E-83986D2E38C0}"/>
              </a:ext>
            </a:extLst>
          </p:cNvPr>
          <p:cNvSpPr/>
          <p:nvPr/>
        </p:nvSpPr>
        <p:spPr>
          <a:xfrm>
            <a:off x="206825" y="217714"/>
            <a:ext cx="11778346" cy="6422564"/>
          </a:xfrm>
          <a:prstGeom prst="rect">
            <a:avLst/>
          </a:pr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E8D7C8-FF37-B061-6F5B-60342A3B7631}"/>
              </a:ext>
            </a:extLst>
          </p:cNvPr>
          <p:cNvSpPr txBox="1"/>
          <p:nvPr/>
        </p:nvSpPr>
        <p:spPr>
          <a:xfrm>
            <a:off x="1077686" y="446210"/>
            <a:ext cx="176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Nome Empresa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1333CF3-8E9D-D83F-563A-3434509F7475}"/>
              </a:ext>
            </a:extLst>
          </p:cNvPr>
          <p:cNvSpPr/>
          <p:nvPr/>
        </p:nvSpPr>
        <p:spPr>
          <a:xfrm>
            <a:off x="765263" y="482950"/>
            <a:ext cx="288202" cy="288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1470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0345707-AE08-BFF9-7732-36645B183293}"/>
              </a:ext>
            </a:extLst>
          </p:cNvPr>
          <p:cNvSpPr txBox="1"/>
          <p:nvPr/>
        </p:nvSpPr>
        <p:spPr>
          <a:xfrm>
            <a:off x="839788" y="591876"/>
            <a:ext cx="305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+mj-lt"/>
              </a:rPr>
              <a:t>Recursos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6269B4-0501-CD51-CF2B-A6D9A5CB72FC}"/>
              </a:ext>
            </a:extLst>
          </p:cNvPr>
          <p:cNvSpPr txBox="1"/>
          <p:nvPr/>
        </p:nvSpPr>
        <p:spPr>
          <a:xfrm>
            <a:off x="839788" y="1605157"/>
            <a:ext cx="50403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Imagens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Imagens em </a:t>
            </a:r>
            <a:r>
              <a:rPr lang="pt-BR" sz="2000" dirty="0" err="1">
                <a:solidFill>
                  <a:schemeClr val="bg1"/>
                </a:solidFill>
              </a:rPr>
              <a:t>Freepik</a:t>
            </a:r>
            <a:r>
              <a:rPr lang="pt-BR" sz="2000" dirty="0">
                <a:solidFill>
                  <a:schemeClr val="bg1"/>
                </a:solidFill>
              </a:rPr>
              <a:t>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Freepik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Diloka</a:t>
            </a:r>
            <a:r>
              <a:rPr lang="pt-BR" sz="2000" dirty="0">
                <a:solidFill>
                  <a:schemeClr val="bg1"/>
                </a:solidFill>
              </a:rPr>
              <a:t>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Rawpixel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Senivpetro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2272CE-FD44-7AE1-48F3-0E91627A2E10}"/>
              </a:ext>
            </a:extLst>
          </p:cNvPr>
          <p:cNvSpPr txBox="1"/>
          <p:nvPr/>
        </p:nvSpPr>
        <p:spPr>
          <a:xfrm>
            <a:off x="6311902" y="591876"/>
            <a:ext cx="53669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Fontes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 err="1">
                <a:solidFill>
                  <a:schemeClr val="bg1"/>
                </a:solidFill>
              </a:rPr>
              <a:t>Teko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SemiBold</a:t>
            </a:r>
            <a:r>
              <a:rPr lang="pt-BR" sz="2000" dirty="0">
                <a:solidFill>
                  <a:schemeClr val="bg1"/>
                </a:solidFill>
              </a:rPr>
              <a:t> (Títulos)</a:t>
            </a:r>
          </a:p>
          <a:p>
            <a:r>
              <a:rPr lang="pt-BR" sz="2000" dirty="0">
                <a:solidFill>
                  <a:schemeClr val="bg1"/>
                </a:solidFill>
              </a:rPr>
              <a:t>(https://fonts.google.com/</a:t>
            </a:r>
            <a:r>
              <a:rPr lang="pt-BR" sz="2000" dirty="0" err="1">
                <a:solidFill>
                  <a:schemeClr val="bg1"/>
                </a:solidFill>
              </a:rPr>
              <a:t>specimen</a:t>
            </a:r>
            <a:r>
              <a:rPr lang="pt-BR" sz="2000" dirty="0">
                <a:solidFill>
                  <a:schemeClr val="bg1"/>
                </a:solidFill>
              </a:rPr>
              <a:t>/</a:t>
            </a:r>
            <a:r>
              <a:rPr lang="pt-BR" sz="2000" dirty="0" err="1">
                <a:solidFill>
                  <a:schemeClr val="bg1"/>
                </a:solidFill>
              </a:rPr>
              <a:t>Teko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 err="1">
                <a:solidFill>
                  <a:schemeClr val="bg1"/>
                </a:solidFill>
              </a:rPr>
              <a:t>Roboto</a:t>
            </a:r>
            <a:r>
              <a:rPr lang="pt-BR" sz="2000" dirty="0">
                <a:solidFill>
                  <a:schemeClr val="bg1"/>
                </a:solidFill>
              </a:rPr>
              <a:t> (Corpo)</a:t>
            </a:r>
          </a:p>
          <a:p>
            <a:r>
              <a:rPr lang="pt-BR" sz="2000" dirty="0">
                <a:solidFill>
                  <a:schemeClr val="bg1"/>
                </a:solidFill>
              </a:rPr>
              <a:t>(https://fonts.google.com/</a:t>
            </a:r>
            <a:r>
              <a:rPr lang="pt-BR" sz="2000" dirty="0" err="1">
                <a:solidFill>
                  <a:schemeClr val="bg1"/>
                </a:solidFill>
              </a:rPr>
              <a:t>specimen</a:t>
            </a:r>
            <a:r>
              <a:rPr lang="pt-BR" sz="2000" dirty="0">
                <a:solidFill>
                  <a:schemeClr val="bg1"/>
                </a:solidFill>
              </a:rPr>
              <a:t>/</a:t>
            </a:r>
            <a:r>
              <a:rPr lang="pt-BR" sz="2000" dirty="0" err="1">
                <a:solidFill>
                  <a:schemeClr val="bg1"/>
                </a:solidFill>
              </a:rPr>
              <a:t>Roboto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DD7AA88-931F-7A03-E095-127043DAF63B}"/>
              </a:ext>
            </a:extLst>
          </p:cNvPr>
          <p:cNvGrpSpPr/>
          <p:nvPr/>
        </p:nvGrpSpPr>
        <p:grpSpPr>
          <a:xfrm>
            <a:off x="6311902" y="4411988"/>
            <a:ext cx="955245" cy="955245"/>
            <a:chOff x="6309207" y="4500637"/>
            <a:chExt cx="955245" cy="955245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A6CCF493-3FD4-9496-AAEB-4AB6A3B4A732}"/>
                </a:ext>
              </a:extLst>
            </p:cNvPr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/>
            </a:prstGeom>
            <a:solidFill>
              <a:srgbClr val="6BF2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45CA72E-42F7-F145-0327-1E076F36E5C2}"/>
                </a:ext>
              </a:extLst>
            </p:cNvPr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200" dirty="0"/>
                <a:t>#6BF2F2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5C88F3A-AE5A-8994-0851-1C33351AEDB9}"/>
              </a:ext>
            </a:extLst>
          </p:cNvPr>
          <p:cNvSpPr txBox="1"/>
          <p:nvPr/>
        </p:nvSpPr>
        <p:spPr>
          <a:xfrm>
            <a:off x="6311902" y="3704102"/>
            <a:ext cx="5040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schemeClr val="bg1"/>
                </a:solidFill>
              </a:rPr>
              <a:t>Cores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000" b="1" dirty="0">
              <a:solidFill>
                <a:schemeClr val="bg1"/>
              </a:solidFill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511F925-5BFE-FCFC-3F6B-9CA49794B04F}"/>
              </a:ext>
            </a:extLst>
          </p:cNvPr>
          <p:cNvGrpSpPr/>
          <p:nvPr/>
        </p:nvGrpSpPr>
        <p:grpSpPr>
          <a:xfrm>
            <a:off x="7521043" y="4411988"/>
            <a:ext cx="955245" cy="955245"/>
            <a:chOff x="6309207" y="4500637"/>
            <a:chExt cx="955245" cy="955245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3EC97654-73AF-5937-8728-6CEF45A86AF8}"/>
                </a:ext>
              </a:extLst>
            </p:cNvPr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/>
            </a:prstGeom>
            <a:solidFill>
              <a:srgbClr val="11AE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36A46CD-C0C3-0D6F-A6FD-A29CA6A94E92}"/>
                </a:ext>
              </a:extLst>
            </p:cNvPr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#11AEBF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208F77C-BDBA-26E3-2092-8D302DD2FF6A}"/>
              </a:ext>
            </a:extLst>
          </p:cNvPr>
          <p:cNvGrpSpPr/>
          <p:nvPr/>
        </p:nvGrpSpPr>
        <p:grpSpPr>
          <a:xfrm>
            <a:off x="8715553" y="4411988"/>
            <a:ext cx="955245" cy="955245"/>
            <a:chOff x="6309207" y="4500637"/>
            <a:chExt cx="955245" cy="955245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E05A9B3C-2836-1ECA-D1DB-1F12C96AC6D8}"/>
                </a:ext>
              </a:extLst>
            </p:cNvPr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/>
            </a:prstGeom>
            <a:solidFill>
              <a:srgbClr val="0D8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495D78F-31C1-8A9F-9993-8B383B18CBFE}"/>
                </a:ext>
              </a:extLst>
            </p:cNvPr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#0D8AA6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07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59511EB-73A6-C0E0-26AF-C30A19CB7859}"/>
              </a:ext>
            </a:extLst>
          </p:cNvPr>
          <p:cNvSpPr txBox="1"/>
          <p:nvPr/>
        </p:nvSpPr>
        <p:spPr>
          <a:xfrm>
            <a:off x="839788" y="591876"/>
            <a:ext cx="305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+mj-lt"/>
              </a:rPr>
              <a:t>Recursos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BAE1B46-28EE-AE75-D728-70A51486CA28}"/>
              </a:ext>
            </a:extLst>
          </p:cNvPr>
          <p:cNvSpPr txBox="1"/>
          <p:nvPr/>
        </p:nvSpPr>
        <p:spPr>
          <a:xfrm>
            <a:off x="839788" y="1605157"/>
            <a:ext cx="10512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Ícones:</a:t>
            </a:r>
          </a:p>
        </p:txBody>
      </p:sp>
      <p:grpSp>
        <p:nvGrpSpPr>
          <p:cNvPr id="22" name="Gráfico 2">
            <a:extLst>
              <a:ext uri="{FF2B5EF4-FFF2-40B4-BE49-F238E27FC236}">
                <a16:creationId xmlns:a16="http://schemas.microsoft.com/office/drawing/2014/main" id="{21BED282-01EC-54BB-547F-A0E7ED8CA109}"/>
              </a:ext>
            </a:extLst>
          </p:cNvPr>
          <p:cNvGrpSpPr/>
          <p:nvPr/>
        </p:nvGrpSpPr>
        <p:grpSpPr>
          <a:xfrm>
            <a:off x="8222713" y="4086446"/>
            <a:ext cx="582097" cy="582096"/>
            <a:chOff x="5682470" y="6027281"/>
            <a:chExt cx="827060" cy="827058"/>
          </a:xfrm>
          <a:solidFill>
            <a:schemeClr val="bg1"/>
          </a:solidFill>
          <a:effectLst/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47214D5-5975-6A5D-A7FA-5E35BFD3F25C}"/>
                </a:ext>
              </a:extLst>
            </p:cNvPr>
            <p:cNvSpPr/>
            <p:nvPr/>
          </p:nvSpPr>
          <p:spPr>
            <a:xfrm>
              <a:off x="5984455" y="6501559"/>
              <a:ext cx="222092" cy="43182"/>
            </a:xfrm>
            <a:custGeom>
              <a:avLst/>
              <a:gdLst>
                <a:gd name="connsiteX0" fmla="*/ 192786 w 222092"/>
                <a:gd name="connsiteY0" fmla="*/ 0 h 43182"/>
                <a:gd name="connsiteX1" fmla="*/ 29570 w 222092"/>
                <a:gd name="connsiteY1" fmla="*/ 0 h 43182"/>
                <a:gd name="connsiteX2" fmla="*/ 9808 w 222092"/>
                <a:gd name="connsiteY2" fmla="*/ 5123 h 43182"/>
                <a:gd name="connsiteX3" fmla="*/ 8344 w 222092"/>
                <a:gd name="connsiteY3" fmla="*/ 36596 h 43182"/>
                <a:gd name="connsiteX4" fmla="*/ 29570 w 222092"/>
                <a:gd name="connsiteY4" fmla="*/ 43183 h 43182"/>
                <a:gd name="connsiteX5" fmla="*/ 111544 w 222092"/>
                <a:gd name="connsiteY5" fmla="*/ 43183 h 43182"/>
                <a:gd name="connsiteX6" fmla="*/ 192054 w 222092"/>
                <a:gd name="connsiteY6" fmla="*/ 43183 h 43182"/>
                <a:gd name="connsiteX7" fmla="*/ 222062 w 222092"/>
                <a:gd name="connsiteY7" fmla="*/ 21957 h 43182"/>
                <a:gd name="connsiteX8" fmla="*/ 192786 w 222092"/>
                <a:gd name="connsiteY8" fmla="*/ 0 h 4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092" h="43182">
                  <a:moveTo>
                    <a:pt x="192786" y="0"/>
                  </a:moveTo>
                  <a:cubicBezTo>
                    <a:pt x="138624" y="0"/>
                    <a:pt x="83731" y="0"/>
                    <a:pt x="29570" y="0"/>
                  </a:cubicBezTo>
                  <a:cubicBezTo>
                    <a:pt x="22250" y="0"/>
                    <a:pt x="15663" y="1464"/>
                    <a:pt x="9808" y="5123"/>
                  </a:cubicBezTo>
                  <a:cubicBezTo>
                    <a:pt x="-2634" y="13174"/>
                    <a:pt x="-3366" y="27813"/>
                    <a:pt x="8344" y="36596"/>
                  </a:cubicBezTo>
                  <a:cubicBezTo>
                    <a:pt x="14931" y="41719"/>
                    <a:pt x="22250" y="43183"/>
                    <a:pt x="29570" y="43183"/>
                  </a:cubicBezTo>
                  <a:cubicBezTo>
                    <a:pt x="56650" y="43183"/>
                    <a:pt x="83731" y="43183"/>
                    <a:pt x="111544" y="43183"/>
                  </a:cubicBezTo>
                  <a:cubicBezTo>
                    <a:pt x="138624" y="43183"/>
                    <a:pt x="164973" y="43183"/>
                    <a:pt x="192054" y="43183"/>
                  </a:cubicBezTo>
                  <a:cubicBezTo>
                    <a:pt x="209620" y="43183"/>
                    <a:pt x="222062" y="34400"/>
                    <a:pt x="222062" y="21957"/>
                  </a:cubicBezTo>
                  <a:cubicBezTo>
                    <a:pt x="222794" y="8783"/>
                    <a:pt x="210351" y="0"/>
                    <a:pt x="192786" y="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02D37F92-9513-44C7-6AA0-07938B5E41A1}"/>
                </a:ext>
              </a:extLst>
            </p:cNvPr>
            <p:cNvSpPr/>
            <p:nvPr/>
          </p:nvSpPr>
          <p:spPr>
            <a:xfrm>
              <a:off x="5983285" y="6338343"/>
              <a:ext cx="139092" cy="51233"/>
            </a:xfrm>
            <a:custGeom>
              <a:avLst/>
              <a:gdLst>
                <a:gd name="connsiteX0" fmla="*/ 30740 w 139092"/>
                <a:gd name="connsiteY0" fmla="*/ 51234 h 51233"/>
                <a:gd name="connsiteX1" fmla="*/ 70263 w 139092"/>
                <a:gd name="connsiteY1" fmla="*/ 51234 h 51233"/>
                <a:gd name="connsiteX2" fmla="*/ 109055 w 139092"/>
                <a:gd name="connsiteY2" fmla="*/ 51234 h 51233"/>
                <a:gd name="connsiteX3" fmla="*/ 139063 w 139092"/>
                <a:gd name="connsiteY3" fmla="*/ 26349 h 51233"/>
                <a:gd name="connsiteX4" fmla="*/ 109055 w 139092"/>
                <a:gd name="connsiteY4" fmla="*/ 0 h 51233"/>
                <a:gd name="connsiteX5" fmla="*/ 30008 w 139092"/>
                <a:gd name="connsiteY5" fmla="*/ 0 h 51233"/>
                <a:gd name="connsiteX6" fmla="*/ 0 w 139092"/>
                <a:gd name="connsiteY6" fmla="*/ 25617 h 51233"/>
                <a:gd name="connsiteX7" fmla="*/ 30740 w 139092"/>
                <a:gd name="connsiteY7" fmla="*/ 51234 h 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2" h="51233">
                  <a:moveTo>
                    <a:pt x="30740" y="51234"/>
                  </a:moveTo>
                  <a:cubicBezTo>
                    <a:pt x="43915" y="51234"/>
                    <a:pt x="57089" y="51234"/>
                    <a:pt x="70263" y="51234"/>
                  </a:cubicBezTo>
                  <a:cubicBezTo>
                    <a:pt x="83438" y="51234"/>
                    <a:pt x="95880" y="51234"/>
                    <a:pt x="109055" y="51234"/>
                  </a:cubicBezTo>
                  <a:cubicBezTo>
                    <a:pt x="126620" y="51234"/>
                    <a:pt x="139063" y="40255"/>
                    <a:pt x="139063" y="26349"/>
                  </a:cubicBezTo>
                  <a:cubicBezTo>
                    <a:pt x="139795" y="11710"/>
                    <a:pt x="126620" y="0"/>
                    <a:pt x="109055" y="0"/>
                  </a:cubicBezTo>
                  <a:cubicBezTo>
                    <a:pt x="82706" y="0"/>
                    <a:pt x="56357" y="0"/>
                    <a:pt x="30008" y="0"/>
                  </a:cubicBezTo>
                  <a:cubicBezTo>
                    <a:pt x="13174" y="0"/>
                    <a:pt x="732" y="10979"/>
                    <a:pt x="0" y="25617"/>
                  </a:cubicBezTo>
                  <a:cubicBezTo>
                    <a:pt x="1464" y="39523"/>
                    <a:pt x="13906" y="50502"/>
                    <a:pt x="30740" y="5123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6C9C2508-ABD8-A2C5-E7B5-F71108780AD1}"/>
                </a:ext>
              </a:extLst>
            </p:cNvPr>
            <p:cNvSpPr/>
            <p:nvPr/>
          </p:nvSpPr>
          <p:spPr>
            <a:xfrm>
              <a:off x="5682470" y="6027281"/>
              <a:ext cx="827060" cy="827058"/>
            </a:xfrm>
            <a:custGeom>
              <a:avLst/>
              <a:gdLst>
                <a:gd name="connsiteX0" fmla="*/ 413529 w 827060"/>
                <a:gd name="connsiteY0" fmla="*/ 0 h 827058"/>
                <a:gd name="connsiteX1" fmla="*/ 413529 w 827060"/>
                <a:gd name="connsiteY1" fmla="*/ 0 h 827058"/>
                <a:gd name="connsiteX2" fmla="*/ 0 w 827060"/>
                <a:gd name="connsiteY2" fmla="*/ 413529 h 827058"/>
                <a:gd name="connsiteX3" fmla="*/ 0 w 827060"/>
                <a:gd name="connsiteY3" fmla="*/ 413529 h 827058"/>
                <a:gd name="connsiteX4" fmla="*/ 413529 w 827060"/>
                <a:gd name="connsiteY4" fmla="*/ 827059 h 827058"/>
                <a:gd name="connsiteX5" fmla="*/ 413529 w 827060"/>
                <a:gd name="connsiteY5" fmla="*/ 827059 h 827058"/>
                <a:gd name="connsiteX6" fmla="*/ 827059 w 827060"/>
                <a:gd name="connsiteY6" fmla="*/ 413529 h 827058"/>
                <a:gd name="connsiteX7" fmla="*/ 827059 w 827060"/>
                <a:gd name="connsiteY7" fmla="*/ 413529 h 827058"/>
                <a:gd name="connsiteX8" fmla="*/ 413529 w 827060"/>
                <a:gd name="connsiteY8" fmla="*/ 0 h 827058"/>
                <a:gd name="connsiteX9" fmla="*/ 646277 w 827060"/>
                <a:gd name="connsiteY9" fmla="*/ 467691 h 827058"/>
                <a:gd name="connsiteX10" fmla="*/ 644813 w 827060"/>
                <a:gd name="connsiteY10" fmla="*/ 492576 h 827058"/>
                <a:gd name="connsiteX11" fmla="*/ 565767 w 827060"/>
                <a:gd name="connsiteY11" fmla="*/ 614073 h 827058"/>
                <a:gd name="connsiteX12" fmla="*/ 514533 w 827060"/>
                <a:gd name="connsiteY12" fmla="*/ 629443 h 827058"/>
                <a:gd name="connsiteX13" fmla="*/ 313258 w 827060"/>
                <a:gd name="connsiteY13" fmla="*/ 629443 h 827058"/>
                <a:gd name="connsiteX14" fmla="*/ 304475 w 827060"/>
                <a:gd name="connsiteY14" fmla="*/ 627247 h 827058"/>
                <a:gd name="connsiteX15" fmla="*/ 200543 w 827060"/>
                <a:gd name="connsiteY15" fmla="*/ 560643 h 827058"/>
                <a:gd name="connsiteX16" fmla="*/ 181514 w 827060"/>
                <a:gd name="connsiteY16" fmla="*/ 507946 h 827058"/>
                <a:gd name="connsiteX17" fmla="*/ 181514 w 827060"/>
                <a:gd name="connsiteY17" fmla="*/ 320577 h 827058"/>
                <a:gd name="connsiteX18" fmla="*/ 182978 w 827060"/>
                <a:gd name="connsiteY18" fmla="*/ 316185 h 827058"/>
                <a:gd name="connsiteX19" fmla="*/ 262024 w 827060"/>
                <a:gd name="connsiteY19" fmla="*/ 213718 h 827058"/>
                <a:gd name="connsiteX20" fmla="*/ 313258 w 827060"/>
                <a:gd name="connsiteY20" fmla="*/ 198348 h 827058"/>
                <a:gd name="connsiteX21" fmla="*/ 436951 w 827060"/>
                <a:gd name="connsiteY21" fmla="*/ 198348 h 827058"/>
                <a:gd name="connsiteX22" fmla="*/ 503554 w 827060"/>
                <a:gd name="connsiteY22" fmla="*/ 228356 h 827058"/>
                <a:gd name="connsiteX23" fmla="*/ 558448 w 827060"/>
                <a:gd name="connsiteY23" fmla="*/ 314721 h 827058"/>
                <a:gd name="connsiteX24" fmla="*/ 562839 w 827060"/>
                <a:gd name="connsiteY24" fmla="*/ 341070 h 827058"/>
                <a:gd name="connsiteX25" fmla="*/ 582601 w 827060"/>
                <a:gd name="connsiteY25" fmla="*/ 360100 h 827058"/>
                <a:gd name="connsiteX26" fmla="*/ 614073 w 827060"/>
                <a:gd name="connsiteY26" fmla="*/ 362296 h 827058"/>
                <a:gd name="connsiteX27" fmla="*/ 646277 w 827060"/>
                <a:gd name="connsiteY27" fmla="*/ 379862 h 827058"/>
                <a:gd name="connsiteX28" fmla="*/ 646277 w 827060"/>
                <a:gd name="connsiteY28" fmla="*/ 467691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060" h="827058">
                  <a:moveTo>
                    <a:pt x="413529" y="0"/>
                  </a:moveTo>
                  <a:lnTo>
                    <a:pt x="413529" y="0"/>
                  </a:lnTo>
                  <a:cubicBezTo>
                    <a:pt x="185173" y="0"/>
                    <a:pt x="0" y="185173"/>
                    <a:pt x="0" y="413529"/>
                  </a:cubicBezTo>
                  <a:lnTo>
                    <a:pt x="0" y="413529"/>
                  </a:lnTo>
                  <a:cubicBezTo>
                    <a:pt x="0" y="641885"/>
                    <a:pt x="185173" y="827059"/>
                    <a:pt x="413529" y="827059"/>
                  </a:cubicBezTo>
                  <a:lnTo>
                    <a:pt x="413529" y="827059"/>
                  </a:lnTo>
                  <a:cubicBezTo>
                    <a:pt x="641885" y="827059"/>
                    <a:pt x="827059" y="641885"/>
                    <a:pt x="827059" y="413529"/>
                  </a:cubicBezTo>
                  <a:lnTo>
                    <a:pt x="827059" y="413529"/>
                  </a:lnTo>
                  <a:cubicBezTo>
                    <a:pt x="827791" y="185173"/>
                    <a:pt x="642617" y="0"/>
                    <a:pt x="413529" y="0"/>
                  </a:cubicBezTo>
                  <a:close/>
                  <a:moveTo>
                    <a:pt x="646277" y="467691"/>
                  </a:moveTo>
                  <a:cubicBezTo>
                    <a:pt x="644081" y="475742"/>
                    <a:pt x="644813" y="484525"/>
                    <a:pt x="644813" y="492576"/>
                  </a:cubicBezTo>
                  <a:cubicBezTo>
                    <a:pt x="643349" y="549665"/>
                    <a:pt x="615537" y="588456"/>
                    <a:pt x="565767" y="614073"/>
                  </a:cubicBezTo>
                  <a:cubicBezTo>
                    <a:pt x="549665" y="622124"/>
                    <a:pt x="532099" y="625052"/>
                    <a:pt x="514533" y="629443"/>
                  </a:cubicBezTo>
                  <a:cubicBezTo>
                    <a:pt x="447197" y="629443"/>
                    <a:pt x="379861" y="629443"/>
                    <a:pt x="313258" y="629443"/>
                  </a:cubicBezTo>
                  <a:cubicBezTo>
                    <a:pt x="310330" y="628711"/>
                    <a:pt x="307402" y="627979"/>
                    <a:pt x="304475" y="627247"/>
                  </a:cubicBezTo>
                  <a:cubicBezTo>
                    <a:pt x="260560" y="619928"/>
                    <a:pt x="224697" y="598703"/>
                    <a:pt x="200543" y="560643"/>
                  </a:cubicBezTo>
                  <a:cubicBezTo>
                    <a:pt x="190297" y="544542"/>
                    <a:pt x="185173" y="526244"/>
                    <a:pt x="181514" y="507946"/>
                  </a:cubicBezTo>
                  <a:cubicBezTo>
                    <a:pt x="181514" y="445734"/>
                    <a:pt x="181514" y="382789"/>
                    <a:pt x="181514" y="320577"/>
                  </a:cubicBezTo>
                  <a:cubicBezTo>
                    <a:pt x="182246" y="319113"/>
                    <a:pt x="182978" y="317649"/>
                    <a:pt x="182978" y="316185"/>
                  </a:cubicBezTo>
                  <a:cubicBezTo>
                    <a:pt x="191761" y="268611"/>
                    <a:pt x="218841" y="235675"/>
                    <a:pt x="262024" y="213718"/>
                  </a:cubicBezTo>
                  <a:cubicBezTo>
                    <a:pt x="278126" y="205667"/>
                    <a:pt x="295692" y="202739"/>
                    <a:pt x="313258" y="198348"/>
                  </a:cubicBezTo>
                  <a:cubicBezTo>
                    <a:pt x="354245" y="198348"/>
                    <a:pt x="395964" y="198348"/>
                    <a:pt x="436951" y="198348"/>
                  </a:cubicBezTo>
                  <a:cubicBezTo>
                    <a:pt x="460372" y="204935"/>
                    <a:pt x="483061" y="214450"/>
                    <a:pt x="503554" y="228356"/>
                  </a:cubicBezTo>
                  <a:cubicBezTo>
                    <a:pt x="533563" y="249581"/>
                    <a:pt x="554056" y="276662"/>
                    <a:pt x="558448" y="314721"/>
                  </a:cubicBezTo>
                  <a:cubicBezTo>
                    <a:pt x="559179" y="323504"/>
                    <a:pt x="561375" y="332287"/>
                    <a:pt x="562839" y="341070"/>
                  </a:cubicBezTo>
                  <a:cubicBezTo>
                    <a:pt x="565035" y="352781"/>
                    <a:pt x="570890" y="358636"/>
                    <a:pt x="582601" y="360100"/>
                  </a:cubicBezTo>
                  <a:cubicBezTo>
                    <a:pt x="592847" y="361564"/>
                    <a:pt x="603826" y="362296"/>
                    <a:pt x="614073" y="362296"/>
                  </a:cubicBezTo>
                  <a:cubicBezTo>
                    <a:pt x="628711" y="362296"/>
                    <a:pt x="640422" y="365955"/>
                    <a:pt x="646277" y="379862"/>
                  </a:cubicBezTo>
                  <a:cubicBezTo>
                    <a:pt x="646277" y="409138"/>
                    <a:pt x="646277" y="438414"/>
                    <a:pt x="646277" y="467691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26" name="Gráfico 2">
            <a:extLst>
              <a:ext uri="{FF2B5EF4-FFF2-40B4-BE49-F238E27FC236}">
                <a16:creationId xmlns:a16="http://schemas.microsoft.com/office/drawing/2014/main" id="{D9FF39B7-EA54-213A-1E4C-E19F348663A6}"/>
              </a:ext>
            </a:extLst>
          </p:cNvPr>
          <p:cNvGrpSpPr/>
          <p:nvPr/>
        </p:nvGrpSpPr>
        <p:grpSpPr>
          <a:xfrm>
            <a:off x="7255814" y="4086446"/>
            <a:ext cx="582096" cy="582096"/>
            <a:chOff x="4308674" y="6027281"/>
            <a:chExt cx="827058" cy="827058"/>
          </a:xfrm>
          <a:solidFill>
            <a:schemeClr val="bg1"/>
          </a:solidFill>
          <a:effectLst/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FAE442E5-6EA3-4F84-E365-6D1791A248B9}"/>
                </a:ext>
              </a:extLst>
            </p:cNvPr>
            <p:cNvSpPr/>
            <p:nvPr/>
          </p:nvSpPr>
          <p:spPr>
            <a:xfrm>
              <a:off x="4498971" y="6328828"/>
              <a:ext cx="445733" cy="245189"/>
            </a:xfrm>
            <a:custGeom>
              <a:avLst/>
              <a:gdLst>
                <a:gd name="connsiteX0" fmla="*/ 223233 w 445733"/>
                <a:gd name="connsiteY0" fmla="*/ 141990 h 245189"/>
                <a:gd name="connsiteX1" fmla="*/ 0 w 445733"/>
                <a:gd name="connsiteY1" fmla="*/ 0 h 245189"/>
                <a:gd name="connsiteX2" fmla="*/ 0 w 445733"/>
                <a:gd name="connsiteY2" fmla="*/ 245190 h 245189"/>
                <a:gd name="connsiteX3" fmla="*/ 445733 w 445733"/>
                <a:gd name="connsiteY3" fmla="*/ 245190 h 245189"/>
                <a:gd name="connsiteX4" fmla="*/ 445733 w 445733"/>
                <a:gd name="connsiteY4" fmla="*/ 0 h 24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733" h="245189">
                  <a:moveTo>
                    <a:pt x="223233" y="141990"/>
                  </a:moveTo>
                  <a:lnTo>
                    <a:pt x="0" y="0"/>
                  </a:lnTo>
                  <a:lnTo>
                    <a:pt x="0" y="245190"/>
                  </a:lnTo>
                  <a:lnTo>
                    <a:pt x="445733" y="245190"/>
                  </a:lnTo>
                  <a:lnTo>
                    <a:pt x="445733" y="0"/>
                  </a:ln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B98E6408-25B3-355B-E75C-052FBB159633}"/>
                </a:ext>
              </a:extLst>
            </p:cNvPr>
            <p:cNvSpPr/>
            <p:nvPr/>
          </p:nvSpPr>
          <p:spPr>
            <a:xfrm>
              <a:off x="4559719" y="6308335"/>
              <a:ext cx="324968" cy="103199"/>
            </a:xfrm>
            <a:custGeom>
              <a:avLst/>
              <a:gdLst>
                <a:gd name="connsiteX0" fmla="*/ 324968 w 324968"/>
                <a:gd name="connsiteY0" fmla="*/ 0 h 103199"/>
                <a:gd name="connsiteX1" fmla="*/ 0 w 324968"/>
                <a:gd name="connsiteY1" fmla="*/ 0 h 103199"/>
                <a:gd name="connsiteX2" fmla="*/ 162484 w 324968"/>
                <a:gd name="connsiteY2" fmla="*/ 103199 h 10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968" h="103199">
                  <a:moveTo>
                    <a:pt x="324968" y="0"/>
                  </a:moveTo>
                  <a:lnTo>
                    <a:pt x="0" y="0"/>
                  </a:lnTo>
                  <a:lnTo>
                    <a:pt x="162484" y="103199"/>
                  </a:ln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0727CE02-FC15-AD56-B03C-32D6094550B9}"/>
                </a:ext>
              </a:extLst>
            </p:cNvPr>
            <p:cNvSpPr/>
            <p:nvPr/>
          </p:nvSpPr>
          <p:spPr>
            <a:xfrm>
              <a:off x="4308674" y="6027281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413529 w 827058"/>
                <a:gd name="connsiteY1" fmla="*/ 0 h 827058"/>
                <a:gd name="connsiteX2" fmla="*/ 0 w 827058"/>
                <a:gd name="connsiteY2" fmla="*/ 413529 h 827058"/>
                <a:gd name="connsiteX3" fmla="*/ 0 w 827058"/>
                <a:gd name="connsiteY3" fmla="*/ 413529 h 827058"/>
                <a:gd name="connsiteX4" fmla="*/ 413529 w 827058"/>
                <a:gd name="connsiteY4" fmla="*/ 827059 h 827058"/>
                <a:gd name="connsiteX5" fmla="*/ 413529 w 827058"/>
                <a:gd name="connsiteY5" fmla="*/ 827059 h 827058"/>
                <a:gd name="connsiteX6" fmla="*/ 827059 w 827058"/>
                <a:gd name="connsiteY6" fmla="*/ 413529 h 827058"/>
                <a:gd name="connsiteX7" fmla="*/ 827059 w 827058"/>
                <a:gd name="connsiteY7" fmla="*/ 413529 h 827058"/>
                <a:gd name="connsiteX8" fmla="*/ 413529 w 827058"/>
                <a:gd name="connsiteY8" fmla="*/ 0 h 827058"/>
                <a:gd name="connsiteX9" fmla="*/ 685800 w 827058"/>
                <a:gd name="connsiteY9" fmla="*/ 596507 h 827058"/>
                <a:gd name="connsiteX10" fmla="*/ 140527 w 827058"/>
                <a:gd name="connsiteY10" fmla="*/ 596507 h 827058"/>
                <a:gd name="connsiteX11" fmla="*/ 140527 w 827058"/>
                <a:gd name="connsiteY11" fmla="*/ 231284 h 827058"/>
                <a:gd name="connsiteX12" fmla="*/ 685800 w 827058"/>
                <a:gd name="connsiteY12" fmla="*/ 231284 h 827058"/>
                <a:gd name="connsiteX13" fmla="*/ 685800 w 827058"/>
                <a:gd name="connsiteY13" fmla="*/ 596507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lnTo>
                    <a:pt x="413529" y="0"/>
                  </a:lnTo>
                  <a:cubicBezTo>
                    <a:pt x="185173" y="0"/>
                    <a:pt x="0" y="185173"/>
                    <a:pt x="0" y="413529"/>
                  </a:cubicBezTo>
                  <a:lnTo>
                    <a:pt x="0" y="413529"/>
                  </a:lnTo>
                  <a:cubicBezTo>
                    <a:pt x="0" y="641885"/>
                    <a:pt x="185173" y="827059"/>
                    <a:pt x="413529" y="827059"/>
                  </a:cubicBezTo>
                  <a:lnTo>
                    <a:pt x="413529" y="827059"/>
                  </a:lnTo>
                  <a:cubicBezTo>
                    <a:pt x="641885" y="827059"/>
                    <a:pt x="827059" y="641885"/>
                    <a:pt x="827059" y="413529"/>
                  </a:cubicBezTo>
                  <a:lnTo>
                    <a:pt x="827059" y="413529"/>
                  </a:ln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85800" y="596507"/>
                  </a:moveTo>
                  <a:lnTo>
                    <a:pt x="140527" y="596507"/>
                  </a:lnTo>
                  <a:lnTo>
                    <a:pt x="140527" y="231284"/>
                  </a:lnTo>
                  <a:lnTo>
                    <a:pt x="685800" y="231284"/>
                  </a:lnTo>
                  <a:lnTo>
                    <a:pt x="685800" y="596507"/>
                  </a:ln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35B00B3-99A3-A3BB-9A12-186FEE479802}"/>
              </a:ext>
            </a:extLst>
          </p:cNvPr>
          <p:cNvSpPr/>
          <p:nvPr/>
        </p:nvSpPr>
        <p:spPr>
          <a:xfrm>
            <a:off x="6288401" y="4086446"/>
            <a:ext cx="582097" cy="582611"/>
          </a:xfrm>
          <a:custGeom>
            <a:avLst/>
            <a:gdLst>
              <a:gd name="connsiteX0" fmla="*/ 413529 w 827060"/>
              <a:gd name="connsiteY0" fmla="*/ 0 h 827790"/>
              <a:gd name="connsiteX1" fmla="*/ 413529 w 827060"/>
              <a:gd name="connsiteY1" fmla="*/ 0 h 827790"/>
              <a:gd name="connsiteX2" fmla="*/ 0 w 827060"/>
              <a:gd name="connsiteY2" fmla="*/ 414261 h 827790"/>
              <a:gd name="connsiteX3" fmla="*/ 413529 w 827060"/>
              <a:gd name="connsiteY3" fmla="*/ 827790 h 827790"/>
              <a:gd name="connsiteX4" fmla="*/ 413529 w 827060"/>
              <a:gd name="connsiteY4" fmla="*/ 827790 h 827790"/>
              <a:gd name="connsiteX5" fmla="*/ 827059 w 827060"/>
              <a:gd name="connsiteY5" fmla="*/ 414261 h 827790"/>
              <a:gd name="connsiteX6" fmla="*/ 413529 w 827060"/>
              <a:gd name="connsiteY6" fmla="*/ 0 h 827790"/>
              <a:gd name="connsiteX7" fmla="*/ 633102 w 827060"/>
              <a:gd name="connsiteY7" fmla="*/ 601630 h 827790"/>
              <a:gd name="connsiteX8" fmla="*/ 571622 w 827060"/>
              <a:gd name="connsiteY8" fmla="*/ 648472 h 827790"/>
              <a:gd name="connsiteX9" fmla="*/ 465495 w 827060"/>
              <a:gd name="connsiteY9" fmla="*/ 657988 h 827790"/>
              <a:gd name="connsiteX10" fmla="*/ 354245 w 827060"/>
              <a:gd name="connsiteY10" fmla="*/ 598703 h 827790"/>
              <a:gd name="connsiteX11" fmla="*/ 228356 w 827060"/>
              <a:gd name="connsiteY11" fmla="*/ 454516 h 827790"/>
              <a:gd name="connsiteX12" fmla="*/ 184441 w 827060"/>
              <a:gd name="connsiteY12" fmla="*/ 337411 h 827790"/>
              <a:gd name="connsiteX13" fmla="*/ 182978 w 827060"/>
              <a:gd name="connsiteY13" fmla="*/ 317649 h 827790"/>
              <a:gd name="connsiteX14" fmla="*/ 242262 w 827060"/>
              <a:gd name="connsiteY14" fmla="*/ 191028 h 827790"/>
              <a:gd name="connsiteX15" fmla="*/ 262756 w 827060"/>
              <a:gd name="connsiteY15" fmla="*/ 174195 h 827790"/>
              <a:gd name="connsiteX16" fmla="*/ 309598 w 827060"/>
              <a:gd name="connsiteY16" fmla="*/ 176390 h 827790"/>
              <a:gd name="connsiteX17" fmla="*/ 345462 w 827060"/>
              <a:gd name="connsiteY17" fmla="*/ 225428 h 827790"/>
              <a:gd name="connsiteX18" fmla="*/ 363759 w 827060"/>
              <a:gd name="connsiteY18" fmla="*/ 261292 h 827790"/>
              <a:gd name="connsiteX19" fmla="*/ 349853 w 827060"/>
              <a:gd name="connsiteY19" fmla="*/ 316917 h 827790"/>
              <a:gd name="connsiteX20" fmla="*/ 322772 w 827060"/>
              <a:gd name="connsiteY20" fmla="*/ 338874 h 827790"/>
              <a:gd name="connsiteX21" fmla="*/ 307402 w 827060"/>
              <a:gd name="connsiteY21" fmla="*/ 393036 h 827790"/>
              <a:gd name="connsiteX22" fmla="*/ 336679 w 827060"/>
              <a:gd name="connsiteY22" fmla="*/ 443538 h 827790"/>
              <a:gd name="connsiteX23" fmla="*/ 410602 w 827060"/>
              <a:gd name="connsiteY23" fmla="*/ 518925 h 827790"/>
              <a:gd name="connsiteX24" fmla="*/ 434755 w 827060"/>
              <a:gd name="connsiteY24" fmla="*/ 531367 h 827790"/>
              <a:gd name="connsiteX25" fmla="*/ 475010 w 827060"/>
              <a:gd name="connsiteY25" fmla="*/ 522584 h 827790"/>
              <a:gd name="connsiteX26" fmla="*/ 503554 w 827060"/>
              <a:gd name="connsiteY26" fmla="*/ 496235 h 827790"/>
              <a:gd name="connsiteX27" fmla="*/ 559911 w 827060"/>
              <a:gd name="connsiteY27" fmla="*/ 488916 h 827790"/>
              <a:gd name="connsiteX28" fmla="*/ 608217 w 827060"/>
              <a:gd name="connsiteY28" fmla="*/ 524048 h 827790"/>
              <a:gd name="connsiteX29" fmla="*/ 638226 w 827060"/>
              <a:gd name="connsiteY29" fmla="*/ 555520 h 827790"/>
              <a:gd name="connsiteX30" fmla="*/ 633102 w 827060"/>
              <a:gd name="connsiteY30" fmla="*/ 601630 h 82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27060" h="827790">
                <a:moveTo>
                  <a:pt x="413529" y="0"/>
                </a:moveTo>
                <a:lnTo>
                  <a:pt x="413529" y="0"/>
                </a:lnTo>
                <a:cubicBezTo>
                  <a:pt x="185173" y="0"/>
                  <a:pt x="0" y="185173"/>
                  <a:pt x="0" y="414261"/>
                </a:cubicBezTo>
                <a:cubicBezTo>
                  <a:pt x="0" y="642617"/>
                  <a:pt x="185173" y="827790"/>
                  <a:pt x="413529" y="827790"/>
                </a:cubicBezTo>
                <a:lnTo>
                  <a:pt x="413529" y="827790"/>
                </a:lnTo>
                <a:cubicBezTo>
                  <a:pt x="641885" y="827790"/>
                  <a:pt x="827059" y="642617"/>
                  <a:pt x="827059" y="414261"/>
                </a:cubicBezTo>
                <a:cubicBezTo>
                  <a:pt x="827791" y="185173"/>
                  <a:pt x="642617" y="0"/>
                  <a:pt x="413529" y="0"/>
                </a:cubicBezTo>
                <a:close/>
                <a:moveTo>
                  <a:pt x="633102" y="601630"/>
                </a:moveTo>
                <a:cubicBezTo>
                  <a:pt x="614073" y="619196"/>
                  <a:pt x="595775" y="637494"/>
                  <a:pt x="571622" y="648472"/>
                </a:cubicBezTo>
                <a:cubicBezTo>
                  <a:pt x="537222" y="663843"/>
                  <a:pt x="502090" y="666038"/>
                  <a:pt x="465495" y="657988"/>
                </a:cubicBezTo>
                <a:cubicBezTo>
                  <a:pt x="423044" y="648472"/>
                  <a:pt x="387181" y="626515"/>
                  <a:pt x="354245" y="598703"/>
                </a:cubicBezTo>
                <a:cubicBezTo>
                  <a:pt x="304475" y="557716"/>
                  <a:pt x="262756" y="509409"/>
                  <a:pt x="228356" y="454516"/>
                </a:cubicBezTo>
                <a:cubicBezTo>
                  <a:pt x="205667" y="418653"/>
                  <a:pt x="188833" y="380593"/>
                  <a:pt x="184441" y="337411"/>
                </a:cubicBezTo>
                <a:cubicBezTo>
                  <a:pt x="183709" y="330824"/>
                  <a:pt x="183709" y="323504"/>
                  <a:pt x="182978" y="317649"/>
                </a:cubicBezTo>
                <a:cubicBezTo>
                  <a:pt x="183709" y="265683"/>
                  <a:pt x="202007" y="223233"/>
                  <a:pt x="242262" y="191028"/>
                </a:cubicBezTo>
                <a:cubicBezTo>
                  <a:pt x="248850" y="185173"/>
                  <a:pt x="255437" y="179318"/>
                  <a:pt x="262756" y="174195"/>
                </a:cubicBezTo>
                <a:cubicBezTo>
                  <a:pt x="278126" y="161752"/>
                  <a:pt x="294960" y="163216"/>
                  <a:pt x="309598" y="176390"/>
                </a:cubicBezTo>
                <a:cubicBezTo>
                  <a:pt x="324968" y="190297"/>
                  <a:pt x="334483" y="207863"/>
                  <a:pt x="345462" y="225428"/>
                </a:cubicBezTo>
                <a:cubicBezTo>
                  <a:pt x="352781" y="237139"/>
                  <a:pt x="359368" y="248850"/>
                  <a:pt x="363759" y="261292"/>
                </a:cubicBezTo>
                <a:cubicBezTo>
                  <a:pt x="371079" y="283249"/>
                  <a:pt x="367419" y="301547"/>
                  <a:pt x="349853" y="316917"/>
                </a:cubicBezTo>
                <a:cubicBezTo>
                  <a:pt x="341070" y="324968"/>
                  <a:pt x="332287" y="332287"/>
                  <a:pt x="322772" y="338874"/>
                </a:cubicBezTo>
                <a:cubicBezTo>
                  <a:pt x="303011" y="352781"/>
                  <a:pt x="298619" y="370346"/>
                  <a:pt x="307402" y="393036"/>
                </a:cubicBezTo>
                <a:cubicBezTo>
                  <a:pt x="314721" y="411334"/>
                  <a:pt x="324968" y="428168"/>
                  <a:pt x="336679" y="443538"/>
                </a:cubicBezTo>
                <a:cubicBezTo>
                  <a:pt x="358636" y="471350"/>
                  <a:pt x="381325" y="497699"/>
                  <a:pt x="410602" y="518925"/>
                </a:cubicBezTo>
                <a:cubicBezTo>
                  <a:pt x="417921" y="524048"/>
                  <a:pt x="425972" y="528439"/>
                  <a:pt x="434755" y="531367"/>
                </a:cubicBezTo>
                <a:cubicBezTo>
                  <a:pt x="450125" y="536490"/>
                  <a:pt x="464031" y="534295"/>
                  <a:pt x="475010" y="522584"/>
                </a:cubicBezTo>
                <a:cubicBezTo>
                  <a:pt x="484525" y="513069"/>
                  <a:pt x="494039" y="504286"/>
                  <a:pt x="503554" y="496235"/>
                </a:cubicBezTo>
                <a:cubicBezTo>
                  <a:pt x="520388" y="481597"/>
                  <a:pt x="539418" y="479401"/>
                  <a:pt x="559911" y="488916"/>
                </a:cubicBezTo>
                <a:cubicBezTo>
                  <a:pt x="578209" y="496967"/>
                  <a:pt x="592847" y="510873"/>
                  <a:pt x="608217" y="524048"/>
                </a:cubicBezTo>
                <a:cubicBezTo>
                  <a:pt x="619196" y="533563"/>
                  <a:pt x="630175" y="543078"/>
                  <a:pt x="638226" y="555520"/>
                </a:cubicBezTo>
                <a:cubicBezTo>
                  <a:pt x="649204" y="571622"/>
                  <a:pt x="648473" y="587724"/>
                  <a:pt x="633102" y="601630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31" name="Gráfico 2">
            <a:extLst>
              <a:ext uri="{FF2B5EF4-FFF2-40B4-BE49-F238E27FC236}">
                <a16:creationId xmlns:a16="http://schemas.microsoft.com/office/drawing/2014/main" id="{1DFAE9A4-AC0F-A827-890F-F4464ADEAAB7}"/>
              </a:ext>
            </a:extLst>
          </p:cNvPr>
          <p:cNvGrpSpPr/>
          <p:nvPr/>
        </p:nvGrpSpPr>
        <p:grpSpPr>
          <a:xfrm>
            <a:off x="3387191" y="2390638"/>
            <a:ext cx="582096" cy="582096"/>
            <a:chOff x="5682470" y="0"/>
            <a:chExt cx="827058" cy="827058"/>
          </a:xfrm>
          <a:solidFill>
            <a:schemeClr val="bg1"/>
          </a:solidFill>
          <a:effectLst/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143BFB4E-DB01-E194-6CA3-33D9E70203AE}"/>
                </a:ext>
              </a:extLst>
            </p:cNvPr>
            <p:cNvSpPr/>
            <p:nvPr/>
          </p:nvSpPr>
          <p:spPr>
            <a:xfrm>
              <a:off x="5882281" y="199811"/>
              <a:ext cx="427435" cy="427435"/>
            </a:xfrm>
            <a:custGeom>
              <a:avLst/>
              <a:gdLst>
                <a:gd name="connsiteX0" fmla="*/ 417189 w 427435"/>
                <a:gd name="connsiteY0" fmla="*/ 60017 h 427435"/>
                <a:gd name="connsiteX1" fmla="*/ 397427 w 427435"/>
                <a:gd name="connsiteY1" fmla="*/ 30008 h 427435"/>
                <a:gd name="connsiteX2" fmla="*/ 367419 w 427435"/>
                <a:gd name="connsiteY2" fmla="*/ 10247 h 427435"/>
                <a:gd name="connsiteX3" fmla="*/ 319113 w 427435"/>
                <a:gd name="connsiteY3" fmla="*/ 1464 h 427435"/>
                <a:gd name="connsiteX4" fmla="*/ 213718 w 427435"/>
                <a:gd name="connsiteY4" fmla="*/ 0 h 427435"/>
                <a:gd name="connsiteX5" fmla="*/ 108323 w 427435"/>
                <a:gd name="connsiteY5" fmla="*/ 1464 h 427435"/>
                <a:gd name="connsiteX6" fmla="*/ 60017 w 427435"/>
                <a:gd name="connsiteY6" fmla="*/ 10247 h 427435"/>
                <a:gd name="connsiteX7" fmla="*/ 30008 w 427435"/>
                <a:gd name="connsiteY7" fmla="*/ 30008 h 427435"/>
                <a:gd name="connsiteX8" fmla="*/ 10247 w 427435"/>
                <a:gd name="connsiteY8" fmla="*/ 60017 h 427435"/>
                <a:gd name="connsiteX9" fmla="*/ 1464 w 427435"/>
                <a:gd name="connsiteY9" fmla="*/ 108323 h 427435"/>
                <a:gd name="connsiteX10" fmla="*/ 0 w 427435"/>
                <a:gd name="connsiteY10" fmla="*/ 213718 h 427435"/>
                <a:gd name="connsiteX11" fmla="*/ 1464 w 427435"/>
                <a:gd name="connsiteY11" fmla="*/ 319113 h 427435"/>
                <a:gd name="connsiteX12" fmla="*/ 10247 w 427435"/>
                <a:gd name="connsiteY12" fmla="*/ 367419 h 427435"/>
                <a:gd name="connsiteX13" fmla="*/ 30008 w 427435"/>
                <a:gd name="connsiteY13" fmla="*/ 397427 h 427435"/>
                <a:gd name="connsiteX14" fmla="*/ 60017 w 427435"/>
                <a:gd name="connsiteY14" fmla="*/ 417189 h 427435"/>
                <a:gd name="connsiteX15" fmla="*/ 108323 w 427435"/>
                <a:gd name="connsiteY15" fmla="*/ 425972 h 427435"/>
                <a:gd name="connsiteX16" fmla="*/ 213718 w 427435"/>
                <a:gd name="connsiteY16" fmla="*/ 427436 h 427435"/>
                <a:gd name="connsiteX17" fmla="*/ 319113 w 427435"/>
                <a:gd name="connsiteY17" fmla="*/ 425972 h 427435"/>
                <a:gd name="connsiteX18" fmla="*/ 367419 w 427435"/>
                <a:gd name="connsiteY18" fmla="*/ 417189 h 427435"/>
                <a:gd name="connsiteX19" fmla="*/ 397427 w 427435"/>
                <a:gd name="connsiteY19" fmla="*/ 397427 h 427435"/>
                <a:gd name="connsiteX20" fmla="*/ 417189 w 427435"/>
                <a:gd name="connsiteY20" fmla="*/ 367419 h 427435"/>
                <a:gd name="connsiteX21" fmla="*/ 425972 w 427435"/>
                <a:gd name="connsiteY21" fmla="*/ 319113 h 427435"/>
                <a:gd name="connsiteX22" fmla="*/ 427436 w 427435"/>
                <a:gd name="connsiteY22" fmla="*/ 213718 h 427435"/>
                <a:gd name="connsiteX23" fmla="*/ 425972 w 427435"/>
                <a:gd name="connsiteY23" fmla="*/ 108323 h 427435"/>
                <a:gd name="connsiteX24" fmla="*/ 417189 w 427435"/>
                <a:gd name="connsiteY24" fmla="*/ 60017 h 427435"/>
                <a:gd name="connsiteX25" fmla="*/ 213718 w 427435"/>
                <a:gd name="connsiteY25" fmla="*/ 347657 h 427435"/>
                <a:gd name="connsiteX26" fmla="*/ 79778 w 427435"/>
                <a:gd name="connsiteY26" fmla="*/ 213718 h 427435"/>
                <a:gd name="connsiteX27" fmla="*/ 213718 w 427435"/>
                <a:gd name="connsiteY27" fmla="*/ 79778 h 427435"/>
                <a:gd name="connsiteX28" fmla="*/ 347657 w 427435"/>
                <a:gd name="connsiteY28" fmla="*/ 213718 h 427435"/>
                <a:gd name="connsiteX29" fmla="*/ 213718 w 427435"/>
                <a:gd name="connsiteY29" fmla="*/ 347657 h 427435"/>
                <a:gd name="connsiteX30" fmla="*/ 352781 w 427435"/>
                <a:gd name="connsiteY30" fmla="*/ 106127 h 427435"/>
                <a:gd name="connsiteX31" fmla="*/ 321309 w 427435"/>
                <a:gd name="connsiteY31" fmla="*/ 74655 h 427435"/>
                <a:gd name="connsiteX32" fmla="*/ 352781 w 427435"/>
                <a:gd name="connsiteY32" fmla="*/ 43183 h 427435"/>
                <a:gd name="connsiteX33" fmla="*/ 384253 w 427435"/>
                <a:gd name="connsiteY33" fmla="*/ 74655 h 427435"/>
                <a:gd name="connsiteX34" fmla="*/ 352781 w 427435"/>
                <a:gd name="connsiteY34" fmla="*/ 106127 h 42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7435" h="427435">
                  <a:moveTo>
                    <a:pt x="417189" y="60017"/>
                  </a:moveTo>
                  <a:cubicBezTo>
                    <a:pt x="412798" y="47574"/>
                    <a:pt x="406942" y="39523"/>
                    <a:pt x="397427" y="30008"/>
                  </a:cubicBezTo>
                  <a:cubicBezTo>
                    <a:pt x="388644" y="21225"/>
                    <a:pt x="379862" y="15370"/>
                    <a:pt x="367419" y="10247"/>
                  </a:cubicBezTo>
                  <a:cubicBezTo>
                    <a:pt x="357904" y="6587"/>
                    <a:pt x="344730" y="2196"/>
                    <a:pt x="319113" y="1464"/>
                  </a:cubicBezTo>
                  <a:cubicBezTo>
                    <a:pt x="291300" y="0"/>
                    <a:pt x="283249" y="0"/>
                    <a:pt x="213718" y="0"/>
                  </a:cubicBezTo>
                  <a:cubicBezTo>
                    <a:pt x="144186" y="0"/>
                    <a:pt x="136135" y="0"/>
                    <a:pt x="108323" y="1464"/>
                  </a:cubicBezTo>
                  <a:cubicBezTo>
                    <a:pt x="82706" y="2928"/>
                    <a:pt x="68800" y="6587"/>
                    <a:pt x="60017" y="10247"/>
                  </a:cubicBezTo>
                  <a:cubicBezTo>
                    <a:pt x="47574" y="14638"/>
                    <a:pt x="39523" y="20493"/>
                    <a:pt x="30008" y="30008"/>
                  </a:cubicBezTo>
                  <a:cubicBezTo>
                    <a:pt x="21226" y="38791"/>
                    <a:pt x="15370" y="47574"/>
                    <a:pt x="10247" y="60017"/>
                  </a:cubicBezTo>
                  <a:cubicBezTo>
                    <a:pt x="6587" y="69531"/>
                    <a:pt x="2196" y="82706"/>
                    <a:pt x="1464" y="108323"/>
                  </a:cubicBezTo>
                  <a:cubicBezTo>
                    <a:pt x="0" y="136135"/>
                    <a:pt x="0" y="144186"/>
                    <a:pt x="0" y="213718"/>
                  </a:cubicBezTo>
                  <a:cubicBezTo>
                    <a:pt x="0" y="283249"/>
                    <a:pt x="0" y="291300"/>
                    <a:pt x="1464" y="319113"/>
                  </a:cubicBezTo>
                  <a:cubicBezTo>
                    <a:pt x="2928" y="344730"/>
                    <a:pt x="6587" y="358636"/>
                    <a:pt x="10247" y="367419"/>
                  </a:cubicBezTo>
                  <a:cubicBezTo>
                    <a:pt x="14638" y="379861"/>
                    <a:pt x="20494" y="387913"/>
                    <a:pt x="30008" y="397427"/>
                  </a:cubicBezTo>
                  <a:cubicBezTo>
                    <a:pt x="38791" y="406210"/>
                    <a:pt x="47574" y="412066"/>
                    <a:pt x="60017" y="417189"/>
                  </a:cubicBezTo>
                  <a:cubicBezTo>
                    <a:pt x="69531" y="420848"/>
                    <a:pt x="82706" y="425240"/>
                    <a:pt x="108323" y="425972"/>
                  </a:cubicBezTo>
                  <a:cubicBezTo>
                    <a:pt x="136135" y="427436"/>
                    <a:pt x="144186" y="427436"/>
                    <a:pt x="213718" y="427436"/>
                  </a:cubicBezTo>
                  <a:cubicBezTo>
                    <a:pt x="283249" y="427436"/>
                    <a:pt x="291300" y="427436"/>
                    <a:pt x="319113" y="425972"/>
                  </a:cubicBezTo>
                  <a:cubicBezTo>
                    <a:pt x="344730" y="424508"/>
                    <a:pt x="358636" y="420848"/>
                    <a:pt x="367419" y="417189"/>
                  </a:cubicBezTo>
                  <a:cubicBezTo>
                    <a:pt x="379862" y="412797"/>
                    <a:pt x="387912" y="406942"/>
                    <a:pt x="397427" y="397427"/>
                  </a:cubicBezTo>
                  <a:cubicBezTo>
                    <a:pt x="406210" y="388644"/>
                    <a:pt x="412066" y="379861"/>
                    <a:pt x="417189" y="367419"/>
                  </a:cubicBezTo>
                  <a:cubicBezTo>
                    <a:pt x="420848" y="357904"/>
                    <a:pt x="425240" y="344730"/>
                    <a:pt x="425972" y="319113"/>
                  </a:cubicBezTo>
                  <a:cubicBezTo>
                    <a:pt x="427436" y="291300"/>
                    <a:pt x="427436" y="283249"/>
                    <a:pt x="427436" y="213718"/>
                  </a:cubicBezTo>
                  <a:cubicBezTo>
                    <a:pt x="427436" y="144186"/>
                    <a:pt x="427436" y="136135"/>
                    <a:pt x="425972" y="108323"/>
                  </a:cubicBezTo>
                  <a:cubicBezTo>
                    <a:pt x="425240" y="83438"/>
                    <a:pt x="420848" y="69531"/>
                    <a:pt x="417189" y="60017"/>
                  </a:cubicBezTo>
                  <a:close/>
                  <a:moveTo>
                    <a:pt x="213718" y="347657"/>
                  </a:moveTo>
                  <a:cubicBezTo>
                    <a:pt x="139795" y="347657"/>
                    <a:pt x="79778" y="287641"/>
                    <a:pt x="79778" y="213718"/>
                  </a:cubicBezTo>
                  <a:cubicBezTo>
                    <a:pt x="79778" y="139795"/>
                    <a:pt x="139795" y="79778"/>
                    <a:pt x="213718" y="79778"/>
                  </a:cubicBezTo>
                  <a:cubicBezTo>
                    <a:pt x="287641" y="79778"/>
                    <a:pt x="347657" y="139795"/>
                    <a:pt x="347657" y="213718"/>
                  </a:cubicBezTo>
                  <a:cubicBezTo>
                    <a:pt x="347657" y="287641"/>
                    <a:pt x="287641" y="347657"/>
                    <a:pt x="213718" y="347657"/>
                  </a:cubicBezTo>
                  <a:close/>
                  <a:moveTo>
                    <a:pt x="352781" y="106127"/>
                  </a:moveTo>
                  <a:cubicBezTo>
                    <a:pt x="335215" y="106127"/>
                    <a:pt x="321309" y="92221"/>
                    <a:pt x="321309" y="74655"/>
                  </a:cubicBezTo>
                  <a:cubicBezTo>
                    <a:pt x="321309" y="57089"/>
                    <a:pt x="335215" y="43183"/>
                    <a:pt x="352781" y="43183"/>
                  </a:cubicBezTo>
                  <a:cubicBezTo>
                    <a:pt x="370347" y="43183"/>
                    <a:pt x="384253" y="57089"/>
                    <a:pt x="384253" y="74655"/>
                  </a:cubicBezTo>
                  <a:cubicBezTo>
                    <a:pt x="384253" y="92221"/>
                    <a:pt x="370347" y="106127"/>
                    <a:pt x="352781" y="106127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50B1EC0F-4DB7-6B63-4DF5-F119C928DB64}"/>
                </a:ext>
              </a:extLst>
            </p:cNvPr>
            <p:cNvSpPr/>
            <p:nvPr/>
          </p:nvSpPr>
          <p:spPr>
            <a:xfrm rot="-2700000">
              <a:off x="6008781" y="326739"/>
              <a:ext cx="174192" cy="174192"/>
            </a:xfrm>
            <a:custGeom>
              <a:avLst/>
              <a:gdLst>
                <a:gd name="connsiteX0" fmla="*/ 174193 w 174192"/>
                <a:gd name="connsiteY0" fmla="*/ 87097 h 174192"/>
                <a:gd name="connsiteX1" fmla="*/ 87096 w 174192"/>
                <a:gd name="connsiteY1" fmla="*/ 174193 h 174192"/>
                <a:gd name="connsiteX2" fmla="*/ 0 w 174192"/>
                <a:gd name="connsiteY2" fmla="*/ 87097 h 174192"/>
                <a:gd name="connsiteX3" fmla="*/ 87096 w 174192"/>
                <a:gd name="connsiteY3" fmla="*/ 0 h 174192"/>
                <a:gd name="connsiteX4" fmla="*/ 174193 w 174192"/>
                <a:gd name="connsiteY4" fmla="*/ 87097 h 17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2" h="174192">
                  <a:moveTo>
                    <a:pt x="174193" y="87097"/>
                  </a:moveTo>
                  <a:cubicBezTo>
                    <a:pt x="174193" y="135199"/>
                    <a:pt x="135198" y="174193"/>
                    <a:pt x="87096" y="174193"/>
                  </a:cubicBezTo>
                  <a:cubicBezTo>
                    <a:pt x="38995" y="174193"/>
                    <a:pt x="0" y="135199"/>
                    <a:pt x="0" y="87097"/>
                  </a:cubicBezTo>
                  <a:cubicBezTo>
                    <a:pt x="0" y="38994"/>
                    <a:pt x="38995" y="0"/>
                    <a:pt x="87096" y="0"/>
                  </a:cubicBezTo>
                  <a:cubicBezTo>
                    <a:pt x="135198" y="0"/>
                    <a:pt x="174193" y="38994"/>
                    <a:pt x="174193" y="87097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5F3ED1F-828B-22AF-C303-832812A11E15}"/>
                </a:ext>
              </a:extLst>
            </p:cNvPr>
            <p:cNvSpPr/>
            <p:nvPr/>
          </p:nvSpPr>
          <p:spPr>
            <a:xfrm>
              <a:off x="5682470" y="0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72626 w 827058"/>
                <a:gd name="connsiteY5" fmla="*/ 521120 h 827058"/>
                <a:gd name="connsiteX6" fmla="*/ 660183 w 827058"/>
                <a:gd name="connsiteY6" fmla="*/ 584065 h 827058"/>
                <a:gd name="connsiteX7" fmla="*/ 630175 w 827058"/>
                <a:gd name="connsiteY7" fmla="*/ 630175 h 827058"/>
                <a:gd name="connsiteX8" fmla="*/ 584064 w 827058"/>
                <a:gd name="connsiteY8" fmla="*/ 660183 h 827058"/>
                <a:gd name="connsiteX9" fmla="*/ 521120 w 827058"/>
                <a:gd name="connsiteY9" fmla="*/ 672626 h 827058"/>
                <a:gd name="connsiteX10" fmla="*/ 413529 w 827058"/>
                <a:gd name="connsiteY10" fmla="*/ 674089 h 827058"/>
                <a:gd name="connsiteX11" fmla="*/ 305938 w 827058"/>
                <a:gd name="connsiteY11" fmla="*/ 672626 h 827058"/>
                <a:gd name="connsiteX12" fmla="*/ 242994 w 827058"/>
                <a:gd name="connsiteY12" fmla="*/ 660183 h 827058"/>
                <a:gd name="connsiteX13" fmla="*/ 196884 w 827058"/>
                <a:gd name="connsiteY13" fmla="*/ 630175 h 827058"/>
                <a:gd name="connsiteX14" fmla="*/ 166875 w 827058"/>
                <a:gd name="connsiteY14" fmla="*/ 584065 h 827058"/>
                <a:gd name="connsiteX15" fmla="*/ 154433 w 827058"/>
                <a:gd name="connsiteY15" fmla="*/ 521120 h 827058"/>
                <a:gd name="connsiteX16" fmla="*/ 152969 w 827058"/>
                <a:gd name="connsiteY16" fmla="*/ 413529 h 827058"/>
                <a:gd name="connsiteX17" fmla="*/ 154433 w 827058"/>
                <a:gd name="connsiteY17" fmla="*/ 305939 h 827058"/>
                <a:gd name="connsiteX18" fmla="*/ 166875 w 827058"/>
                <a:gd name="connsiteY18" fmla="*/ 242994 h 827058"/>
                <a:gd name="connsiteX19" fmla="*/ 196884 w 827058"/>
                <a:gd name="connsiteY19" fmla="*/ 196884 h 827058"/>
                <a:gd name="connsiteX20" fmla="*/ 242994 w 827058"/>
                <a:gd name="connsiteY20" fmla="*/ 166876 h 827058"/>
                <a:gd name="connsiteX21" fmla="*/ 305938 w 827058"/>
                <a:gd name="connsiteY21" fmla="*/ 154433 h 827058"/>
                <a:gd name="connsiteX22" fmla="*/ 413529 w 827058"/>
                <a:gd name="connsiteY22" fmla="*/ 152969 h 827058"/>
                <a:gd name="connsiteX23" fmla="*/ 521120 w 827058"/>
                <a:gd name="connsiteY23" fmla="*/ 154433 h 827058"/>
                <a:gd name="connsiteX24" fmla="*/ 584064 w 827058"/>
                <a:gd name="connsiteY24" fmla="*/ 166876 h 827058"/>
                <a:gd name="connsiteX25" fmla="*/ 630175 w 827058"/>
                <a:gd name="connsiteY25" fmla="*/ 196884 h 827058"/>
                <a:gd name="connsiteX26" fmla="*/ 660183 w 827058"/>
                <a:gd name="connsiteY26" fmla="*/ 242994 h 827058"/>
                <a:gd name="connsiteX27" fmla="*/ 672626 w 827058"/>
                <a:gd name="connsiteY27" fmla="*/ 305939 h 827058"/>
                <a:gd name="connsiteX28" fmla="*/ 674089 w 827058"/>
                <a:gd name="connsiteY28" fmla="*/ 413529 h 827058"/>
                <a:gd name="connsiteX29" fmla="*/ 672626 w 827058"/>
                <a:gd name="connsiteY29" fmla="*/ 52112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2626" y="521120"/>
                  </a:moveTo>
                  <a:cubicBezTo>
                    <a:pt x="671162" y="548933"/>
                    <a:pt x="666770" y="567962"/>
                    <a:pt x="660183" y="584065"/>
                  </a:cubicBezTo>
                  <a:cubicBezTo>
                    <a:pt x="653596" y="600898"/>
                    <a:pt x="644813" y="615537"/>
                    <a:pt x="630175" y="630175"/>
                  </a:cubicBezTo>
                  <a:cubicBezTo>
                    <a:pt x="615537" y="644813"/>
                    <a:pt x="600898" y="653596"/>
                    <a:pt x="584064" y="660183"/>
                  </a:cubicBezTo>
                  <a:cubicBezTo>
                    <a:pt x="567231" y="666770"/>
                    <a:pt x="548201" y="671162"/>
                    <a:pt x="521120" y="672626"/>
                  </a:cubicBezTo>
                  <a:cubicBezTo>
                    <a:pt x="493308" y="674089"/>
                    <a:pt x="484525" y="674089"/>
                    <a:pt x="413529" y="674089"/>
                  </a:cubicBezTo>
                  <a:cubicBezTo>
                    <a:pt x="342534" y="674089"/>
                    <a:pt x="333751" y="674089"/>
                    <a:pt x="305938" y="672626"/>
                  </a:cubicBezTo>
                  <a:cubicBezTo>
                    <a:pt x="278126" y="671162"/>
                    <a:pt x="259096" y="666770"/>
                    <a:pt x="242994" y="660183"/>
                  </a:cubicBezTo>
                  <a:cubicBezTo>
                    <a:pt x="226160" y="653596"/>
                    <a:pt x="211522" y="644813"/>
                    <a:pt x="196884" y="630175"/>
                  </a:cubicBezTo>
                  <a:cubicBezTo>
                    <a:pt x="182246" y="615537"/>
                    <a:pt x="173463" y="600898"/>
                    <a:pt x="166875" y="584065"/>
                  </a:cubicBezTo>
                  <a:cubicBezTo>
                    <a:pt x="160288" y="567231"/>
                    <a:pt x="155897" y="548201"/>
                    <a:pt x="154433" y="521120"/>
                  </a:cubicBezTo>
                  <a:cubicBezTo>
                    <a:pt x="152969" y="493308"/>
                    <a:pt x="152969" y="484525"/>
                    <a:pt x="152969" y="413529"/>
                  </a:cubicBezTo>
                  <a:cubicBezTo>
                    <a:pt x="152969" y="342534"/>
                    <a:pt x="152969" y="333751"/>
                    <a:pt x="154433" y="305939"/>
                  </a:cubicBezTo>
                  <a:cubicBezTo>
                    <a:pt x="155897" y="278126"/>
                    <a:pt x="160288" y="259096"/>
                    <a:pt x="166875" y="242994"/>
                  </a:cubicBezTo>
                  <a:cubicBezTo>
                    <a:pt x="173463" y="226160"/>
                    <a:pt x="182246" y="211522"/>
                    <a:pt x="196884" y="196884"/>
                  </a:cubicBezTo>
                  <a:cubicBezTo>
                    <a:pt x="211522" y="182246"/>
                    <a:pt x="226160" y="173463"/>
                    <a:pt x="242994" y="166876"/>
                  </a:cubicBezTo>
                  <a:cubicBezTo>
                    <a:pt x="259828" y="160288"/>
                    <a:pt x="278858" y="155897"/>
                    <a:pt x="305938" y="154433"/>
                  </a:cubicBezTo>
                  <a:cubicBezTo>
                    <a:pt x="333751" y="152969"/>
                    <a:pt x="342534" y="152969"/>
                    <a:pt x="413529" y="152969"/>
                  </a:cubicBezTo>
                  <a:cubicBezTo>
                    <a:pt x="484525" y="152969"/>
                    <a:pt x="493308" y="152969"/>
                    <a:pt x="521120" y="154433"/>
                  </a:cubicBezTo>
                  <a:cubicBezTo>
                    <a:pt x="548933" y="155897"/>
                    <a:pt x="567962" y="160288"/>
                    <a:pt x="584064" y="166876"/>
                  </a:cubicBezTo>
                  <a:cubicBezTo>
                    <a:pt x="600898" y="173463"/>
                    <a:pt x="615537" y="182246"/>
                    <a:pt x="630175" y="196884"/>
                  </a:cubicBezTo>
                  <a:cubicBezTo>
                    <a:pt x="644813" y="211522"/>
                    <a:pt x="653596" y="226160"/>
                    <a:pt x="660183" y="242994"/>
                  </a:cubicBezTo>
                  <a:cubicBezTo>
                    <a:pt x="666770" y="259828"/>
                    <a:pt x="671162" y="278858"/>
                    <a:pt x="672626" y="305939"/>
                  </a:cubicBezTo>
                  <a:cubicBezTo>
                    <a:pt x="674089" y="333751"/>
                    <a:pt x="674089" y="342534"/>
                    <a:pt x="674089" y="413529"/>
                  </a:cubicBezTo>
                  <a:cubicBezTo>
                    <a:pt x="674089" y="484525"/>
                    <a:pt x="674089" y="493308"/>
                    <a:pt x="672626" y="52112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35" name="Gráfico 2">
            <a:extLst>
              <a:ext uri="{FF2B5EF4-FFF2-40B4-BE49-F238E27FC236}">
                <a16:creationId xmlns:a16="http://schemas.microsoft.com/office/drawing/2014/main" id="{03D53C12-915F-5A49-56E7-402CE0A641AC}"/>
              </a:ext>
            </a:extLst>
          </p:cNvPr>
          <p:cNvGrpSpPr/>
          <p:nvPr/>
        </p:nvGrpSpPr>
        <p:grpSpPr>
          <a:xfrm>
            <a:off x="2420293" y="2390638"/>
            <a:ext cx="582096" cy="582096"/>
            <a:chOff x="4308674" y="0"/>
            <a:chExt cx="827058" cy="827058"/>
          </a:xfrm>
          <a:solidFill>
            <a:schemeClr val="bg1"/>
          </a:solidFill>
          <a:effectLst/>
        </p:grpSpPr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AE64CCD3-F7A9-BAF4-0403-064544EAF3E5}"/>
                </a:ext>
              </a:extLst>
            </p:cNvPr>
            <p:cNvSpPr/>
            <p:nvPr/>
          </p:nvSpPr>
          <p:spPr>
            <a:xfrm>
              <a:off x="4531669" y="317628"/>
              <a:ext cx="380336" cy="203804"/>
            </a:xfrm>
            <a:custGeom>
              <a:avLst/>
              <a:gdLst>
                <a:gd name="connsiteX0" fmla="*/ 356678 w 380336"/>
                <a:gd name="connsiteY0" fmla="*/ 2948 h 203804"/>
                <a:gd name="connsiteX1" fmla="*/ 257870 w 380336"/>
                <a:gd name="connsiteY1" fmla="*/ 77603 h 203804"/>
                <a:gd name="connsiteX2" fmla="*/ 235181 w 380336"/>
                <a:gd name="connsiteY2" fmla="*/ 77603 h 203804"/>
                <a:gd name="connsiteX3" fmla="*/ 161990 w 380336"/>
                <a:gd name="connsiteY3" fmla="*/ 22710 h 203804"/>
                <a:gd name="connsiteX4" fmla="*/ 93922 w 380336"/>
                <a:gd name="connsiteY4" fmla="*/ 35152 h 203804"/>
                <a:gd name="connsiteX5" fmla="*/ 2433 w 380336"/>
                <a:gd name="connsiteY5" fmla="*/ 180802 h 203804"/>
                <a:gd name="connsiteX6" fmla="*/ 23659 w 380336"/>
                <a:gd name="connsiteY6" fmla="*/ 200564 h 203804"/>
                <a:gd name="connsiteX7" fmla="*/ 122466 w 380336"/>
                <a:gd name="connsiteY7" fmla="*/ 125909 h 203804"/>
                <a:gd name="connsiteX8" fmla="*/ 145156 w 380336"/>
                <a:gd name="connsiteY8" fmla="*/ 125909 h 203804"/>
                <a:gd name="connsiteX9" fmla="*/ 218347 w 380336"/>
                <a:gd name="connsiteY9" fmla="*/ 180802 h 203804"/>
                <a:gd name="connsiteX10" fmla="*/ 286414 w 380336"/>
                <a:gd name="connsiteY10" fmla="*/ 168360 h 203804"/>
                <a:gd name="connsiteX11" fmla="*/ 377903 w 380336"/>
                <a:gd name="connsiteY11" fmla="*/ 22710 h 203804"/>
                <a:gd name="connsiteX12" fmla="*/ 356678 w 380336"/>
                <a:gd name="connsiteY12" fmla="*/ 2948 h 20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336" h="203804">
                  <a:moveTo>
                    <a:pt x="356678" y="2948"/>
                  </a:moveTo>
                  <a:lnTo>
                    <a:pt x="257870" y="77603"/>
                  </a:lnTo>
                  <a:cubicBezTo>
                    <a:pt x="251283" y="82726"/>
                    <a:pt x="241768" y="82726"/>
                    <a:pt x="235181" y="77603"/>
                  </a:cubicBezTo>
                  <a:lnTo>
                    <a:pt x="161990" y="22710"/>
                  </a:lnTo>
                  <a:cubicBezTo>
                    <a:pt x="140032" y="6608"/>
                    <a:pt x="108560" y="11731"/>
                    <a:pt x="93922" y="35152"/>
                  </a:cubicBezTo>
                  <a:lnTo>
                    <a:pt x="2433" y="180802"/>
                  </a:lnTo>
                  <a:cubicBezTo>
                    <a:pt x="-6350" y="194709"/>
                    <a:pt x="10484" y="210811"/>
                    <a:pt x="23659" y="200564"/>
                  </a:cubicBezTo>
                  <a:lnTo>
                    <a:pt x="122466" y="125909"/>
                  </a:lnTo>
                  <a:cubicBezTo>
                    <a:pt x="129054" y="120786"/>
                    <a:pt x="138568" y="120786"/>
                    <a:pt x="145156" y="125909"/>
                  </a:cubicBezTo>
                  <a:lnTo>
                    <a:pt x="218347" y="180802"/>
                  </a:lnTo>
                  <a:cubicBezTo>
                    <a:pt x="240304" y="196904"/>
                    <a:pt x="271776" y="191781"/>
                    <a:pt x="286414" y="168360"/>
                  </a:cubicBezTo>
                  <a:lnTo>
                    <a:pt x="377903" y="22710"/>
                  </a:lnTo>
                  <a:cubicBezTo>
                    <a:pt x="386686" y="8803"/>
                    <a:pt x="369852" y="-6567"/>
                    <a:pt x="356678" y="2948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0C19897A-C2B8-0AB5-6AC4-D2620219149F}"/>
                </a:ext>
              </a:extLst>
            </p:cNvPr>
            <p:cNvSpPr/>
            <p:nvPr/>
          </p:nvSpPr>
          <p:spPr>
            <a:xfrm>
              <a:off x="4308674" y="0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413529 w 827058"/>
                <a:gd name="connsiteY5" fmla="*/ 713613 h 827058"/>
                <a:gd name="connsiteX6" fmla="*/ 322772 w 827058"/>
                <a:gd name="connsiteY6" fmla="*/ 701902 h 827058"/>
                <a:gd name="connsiteX7" fmla="*/ 305939 w 827058"/>
                <a:gd name="connsiteY7" fmla="*/ 703366 h 827058"/>
                <a:gd name="connsiteX8" fmla="*/ 243726 w 827058"/>
                <a:gd name="connsiteY8" fmla="*/ 730447 h 827058"/>
                <a:gd name="connsiteX9" fmla="*/ 208594 w 827058"/>
                <a:gd name="connsiteY9" fmla="*/ 708489 h 827058"/>
                <a:gd name="connsiteX10" fmla="*/ 207131 w 827058"/>
                <a:gd name="connsiteY10" fmla="*/ 652864 h 827058"/>
                <a:gd name="connsiteX11" fmla="*/ 199080 w 827058"/>
                <a:gd name="connsiteY11" fmla="*/ 635298 h 827058"/>
                <a:gd name="connsiteX12" fmla="*/ 101004 w 827058"/>
                <a:gd name="connsiteY12" fmla="*/ 411334 h 827058"/>
                <a:gd name="connsiteX13" fmla="*/ 413529 w 827058"/>
                <a:gd name="connsiteY13" fmla="*/ 108323 h 827058"/>
                <a:gd name="connsiteX14" fmla="*/ 726055 w 827058"/>
                <a:gd name="connsiteY14" fmla="*/ 411334 h 827058"/>
                <a:gd name="connsiteX15" fmla="*/ 413529 w 827058"/>
                <a:gd name="connsiteY15" fmla="*/ 713613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413529" y="713613"/>
                  </a:moveTo>
                  <a:cubicBezTo>
                    <a:pt x="382057" y="713613"/>
                    <a:pt x="351317" y="709221"/>
                    <a:pt x="322772" y="701902"/>
                  </a:cubicBezTo>
                  <a:cubicBezTo>
                    <a:pt x="316917" y="700438"/>
                    <a:pt x="311062" y="701170"/>
                    <a:pt x="305939" y="703366"/>
                  </a:cubicBezTo>
                  <a:lnTo>
                    <a:pt x="243726" y="730447"/>
                  </a:lnTo>
                  <a:cubicBezTo>
                    <a:pt x="227624" y="737766"/>
                    <a:pt x="209326" y="726055"/>
                    <a:pt x="208594" y="708489"/>
                  </a:cubicBezTo>
                  <a:lnTo>
                    <a:pt x="207131" y="652864"/>
                  </a:lnTo>
                  <a:cubicBezTo>
                    <a:pt x="207131" y="646277"/>
                    <a:pt x="204203" y="639690"/>
                    <a:pt x="199080" y="635298"/>
                  </a:cubicBezTo>
                  <a:cubicBezTo>
                    <a:pt x="138331" y="581137"/>
                    <a:pt x="101004" y="502091"/>
                    <a:pt x="101004" y="411334"/>
                  </a:cubicBezTo>
                  <a:cubicBezTo>
                    <a:pt x="101004" y="237139"/>
                    <a:pt x="237871" y="108323"/>
                    <a:pt x="413529" y="108323"/>
                  </a:cubicBezTo>
                  <a:cubicBezTo>
                    <a:pt x="589920" y="108323"/>
                    <a:pt x="726055" y="237139"/>
                    <a:pt x="726055" y="411334"/>
                  </a:cubicBezTo>
                  <a:cubicBezTo>
                    <a:pt x="726055" y="584796"/>
                    <a:pt x="589920" y="713613"/>
                    <a:pt x="413529" y="713613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E124C5F-A5A8-6F0F-B6EA-634A36401F86}"/>
              </a:ext>
            </a:extLst>
          </p:cNvPr>
          <p:cNvSpPr/>
          <p:nvPr/>
        </p:nvSpPr>
        <p:spPr>
          <a:xfrm>
            <a:off x="5321503" y="2390638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42617 w 827058"/>
              <a:gd name="connsiteY5" fmla="*/ 324968 h 827058"/>
              <a:gd name="connsiteX6" fmla="*/ 642617 w 827058"/>
              <a:gd name="connsiteY6" fmla="*/ 338875 h 827058"/>
              <a:gd name="connsiteX7" fmla="*/ 330091 w 827058"/>
              <a:gd name="connsiteY7" fmla="*/ 651400 h 827058"/>
              <a:gd name="connsiteX8" fmla="*/ 161752 w 827058"/>
              <a:gd name="connsiteY8" fmla="*/ 602362 h 827058"/>
              <a:gd name="connsiteX9" fmla="*/ 188101 w 827058"/>
              <a:gd name="connsiteY9" fmla="*/ 603826 h 827058"/>
              <a:gd name="connsiteX10" fmla="*/ 324236 w 827058"/>
              <a:gd name="connsiteY10" fmla="*/ 556984 h 827058"/>
              <a:gd name="connsiteX11" fmla="*/ 221769 w 827058"/>
              <a:gd name="connsiteY11" fmla="*/ 480865 h 827058"/>
              <a:gd name="connsiteX12" fmla="*/ 242262 w 827058"/>
              <a:gd name="connsiteY12" fmla="*/ 483061 h 827058"/>
              <a:gd name="connsiteX13" fmla="*/ 271539 w 827058"/>
              <a:gd name="connsiteY13" fmla="*/ 479401 h 827058"/>
              <a:gd name="connsiteX14" fmla="*/ 183709 w 827058"/>
              <a:gd name="connsiteY14" fmla="*/ 371810 h 827058"/>
              <a:gd name="connsiteX15" fmla="*/ 183709 w 827058"/>
              <a:gd name="connsiteY15" fmla="*/ 370347 h 827058"/>
              <a:gd name="connsiteX16" fmla="*/ 233480 w 827058"/>
              <a:gd name="connsiteY16" fmla="*/ 384253 h 827058"/>
              <a:gd name="connsiteX17" fmla="*/ 184441 w 827058"/>
              <a:gd name="connsiteY17" fmla="*/ 292764 h 827058"/>
              <a:gd name="connsiteX18" fmla="*/ 199080 w 827058"/>
              <a:gd name="connsiteY18" fmla="*/ 237871 h 827058"/>
              <a:gd name="connsiteX19" fmla="*/ 425240 w 827058"/>
              <a:gd name="connsiteY19" fmla="*/ 352781 h 827058"/>
              <a:gd name="connsiteX20" fmla="*/ 422312 w 827058"/>
              <a:gd name="connsiteY20" fmla="*/ 327896 h 827058"/>
              <a:gd name="connsiteX21" fmla="*/ 532099 w 827058"/>
              <a:gd name="connsiteY21" fmla="*/ 218109 h 827058"/>
              <a:gd name="connsiteX22" fmla="*/ 612609 w 827058"/>
              <a:gd name="connsiteY22" fmla="*/ 252509 h 827058"/>
              <a:gd name="connsiteX23" fmla="*/ 682141 w 827058"/>
              <a:gd name="connsiteY23" fmla="*/ 226160 h 827058"/>
              <a:gd name="connsiteX24" fmla="*/ 633834 w 827058"/>
              <a:gd name="connsiteY24" fmla="*/ 286909 h 827058"/>
              <a:gd name="connsiteX25" fmla="*/ 696779 w 827058"/>
              <a:gd name="connsiteY25" fmla="*/ 269343 h 827058"/>
              <a:gd name="connsiteX26" fmla="*/ 642617 w 827058"/>
              <a:gd name="connsiteY26" fmla="*/ 324968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642617" y="324968"/>
                </a:moveTo>
                <a:cubicBezTo>
                  <a:pt x="642617" y="329360"/>
                  <a:pt x="642617" y="334483"/>
                  <a:pt x="642617" y="338875"/>
                </a:cubicBezTo>
                <a:cubicBezTo>
                  <a:pt x="642617" y="483793"/>
                  <a:pt x="532099" y="651400"/>
                  <a:pt x="330091" y="651400"/>
                </a:cubicBezTo>
                <a:cubicBezTo>
                  <a:pt x="267879" y="651400"/>
                  <a:pt x="210058" y="633102"/>
                  <a:pt x="161752" y="602362"/>
                </a:cubicBezTo>
                <a:cubicBezTo>
                  <a:pt x="170535" y="603094"/>
                  <a:pt x="179318" y="603826"/>
                  <a:pt x="188101" y="603826"/>
                </a:cubicBezTo>
                <a:cubicBezTo>
                  <a:pt x="239335" y="603826"/>
                  <a:pt x="286909" y="586260"/>
                  <a:pt x="324236" y="556984"/>
                </a:cubicBezTo>
                <a:cubicBezTo>
                  <a:pt x="275930" y="556252"/>
                  <a:pt x="235675" y="524048"/>
                  <a:pt x="221769" y="480865"/>
                </a:cubicBezTo>
                <a:cubicBezTo>
                  <a:pt x="228356" y="482329"/>
                  <a:pt x="235675" y="483061"/>
                  <a:pt x="242262" y="483061"/>
                </a:cubicBezTo>
                <a:cubicBezTo>
                  <a:pt x="252509" y="483061"/>
                  <a:pt x="262024" y="481597"/>
                  <a:pt x="271539" y="479401"/>
                </a:cubicBezTo>
                <a:cubicBezTo>
                  <a:pt x="221037" y="469155"/>
                  <a:pt x="183709" y="425240"/>
                  <a:pt x="183709" y="371810"/>
                </a:cubicBezTo>
                <a:cubicBezTo>
                  <a:pt x="183709" y="371079"/>
                  <a:pt x="183709" y="371079"/>
                  <a:pt x="183709" y="370347"/>
                </a:cubicBezTo>
                <a:cubicBezTo>
                  <a:pt x="198348" y="378398"/>
                  <a:pt x="215182" y="383521"/>
                  <a:pt x="233480" y="384253"/>
                </a:cubicBezTo>
                <a:cubicBezTo>
                  <a:pt x="204203" y="364491"/>
                  <a:pt x="184441" y="330824"/>
                  <a:pt x="184441" y="292764"/>
                </a:cubicBezTo>
                <a:cubicBezTo>
                  <a:pt x="184441" y="273003"/>
                  <a:pt x="189565" y="253973"/>
                  <a:pt x="199080" y="237871"/>
                </a:cubicBezTo>
                <a:cubicBezTo>
                  <a:pt x="253241" y="304475"/>
                  <a:pt x="334483" y="348389"/>
                  <a:pt x="425240" y="352781"/>
                </a:cubicBezTo>
                <a:cubicBezTo>
                  <a:pt x="423044" y="344730"/>
                  <a:pt x="422312" y="336679"/>
                  <a:pt x="422312" y="327896"/>
                </a:cubicBezTo>
                <a:cubicBezTo>
                  <a:pt x="422312" y="267147"/>
                  <a:pt x="471350" y="218109"/>
                  <a:pt x="532099" y="218109"/>
                </a:cubicBezTo>
                <a:cubicBezTo>
                  <a:pt x="563571" y="218109"/>
                  <a:pt x="592116" y="231284"/>
                  <a:pt x="612609" y="252509"/>
                </a:cubicBezTo>
                <a:cubicBezTo>
                  <a:pt x="637494" y="247386"/>
                  <a:pt x="660915" y="238603"/>
                  <a:pt x="682141" y="226160"/>
                </a:cubicBezTo>
                <a:cubicBezTo>
                  <a:pt x="674089" y="251777"/>
                  <a:pt x="656524" y="273003"/>
                  <a:pt x="633834" y="286909"/>
                </a:cubicBezTo>
                <a:cubicBezTo>
                  <a:pt x="655791" y="283981"/>
                  <a:pt x="677017" y="278126"/>
                  <a:pt x="696779" y="269343"/>
                </a:cubicBezTo>
                <a:cubicBezTo>
                  <a:pt x="682872" y="290568"/>
                  <a:pt x="663843" y="309598"/>
                  <a:pt x="642617" y="324968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404E933F-B836-B3E2-77DE-6873AF224EC3}"/>
              </a:ext>
            </a:extLst>
          </p:cNvPr>
          <p:cNvSpPr/>
          <p:nvPr/>
        </p:nvSpPr>
        <p:spPr>
          <a:xfrm>
            <a:off x="4354605" y="408696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537954 w 827058"/>
              <a:gd name="connsiteY5" fmla="*/ 674821 h 827058"/>
              <a:gd name="connsiteX6" fmla="*/ 450857 w 827058"/>
              <a:gd name="connsiteY6" fmla="*/ 674821 h 827058"/>
              <a:gd name="connsiteX7" fmla="*/ 313990 w 827058"/>
              <a:gd name="connsiteY7" fmla="*/ 537954 h 827058"/>
              <a:gd name="connsiteX8" fmla="*/ 313990 w 827058"/>
              <a:gd name="connsiteY8" fmla="*/ 383521 h 827058"/>
              <a:gd name="connsiteX9" fmla="*/ 242994 w 827058"/>
              <a:gd name="connsiteY9" fmla="*/ 383521 h 827058"/>
              <a:gd name="connsiteX10" fmla="*/ 242994 w 827058"/>
              <a:gd name="connsiteY10" fmla="*/ 299352 h 827058"/>
              <a:gd name="connsiteX11" fmla="*/ 357904 w 827058"/>
              <a:gd name="connsiteY11" fmla="*/ 152969 h 827058"/>
              <a:gd name="connsiteX12" fmla="*/ 439146 w 827058"/>
              <a:gd name="connsiteY12" fmla="*/ 152969 h 827058"/>
              <a:gd name="connsiteX13" fmla="*/ 439146 w 827058"/>
              <a:gd name="connsiteY13" fmla="*/ 286177 h 827058"/>
              <a:gd name="connsiteX14" fmla="*/ 534295 w 827058"/>
              <a:gd name="connsiteY14" fmla="*/ 286177 h 827058"/>
              <a:gd name="connsiteX15" fmla="*/ 534295 w 827058"/>
              <a:gd name="connsiteY15" fmla="*/ 383521 h 827058"/>
              <a:gd name="connsiteX16" fmla="*/ 439146 w 827058"/>
              <a:gd name="connsiteY16" fmla="*/ 383521 h 827058"/>
              <a:gd name="connsiteX17" fmla="*/ 439146 w 827058"/>
              <a:gd name="connsiteY17" fmla="*/ 517461 h 827058"/>
              <a:gd name="connsiteX18" fmla="*/ 491844 w 827058"/>
              <a:gd name="connsiteY18" fmla="*/ 571622 h 827058"/>
              <a:gd name="connsiteX19" fmla="*/ 537954 w 827058"/>
              <a:gd name="connsiteY19" fmla="*/ 571622 h 827058"/>
              <a:gd name="connsiteX20" fmla="*/ 537954 w 827058"/>
              <a:gd name="connsiteY20" fmla="*/ 674821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537954" y="674821"/>
                </a:moveTo>
                <a:lnTo>
                  <a:pt x="450857" y="674821"/>
                </a:lnTo>
                <a:cubicBezTo>
                  <a:pt x="372543" y="674821"/>
                  <a:pt x="313990" y="634566"/>
                  <a:pt x="313990" y="537954"/>
                </a:cubicBezTo>
                <a:lnTo>
                  <a:pt x="313990" y="383521"/>
                </a:lnTo>
                <a:lnTo>
                  <a:pt x="242994" y="383521"/>
                </a:lnTo>
                <a:lnTo>
                  <a:pt x="242994" y="299352"/>
                </a:lnTo>
                <a:cubicBezTo>
                  <a:pt x="321309" y="278858"/>
                  <a:pt x="354245" y="211522"/>
                  <a:pt x="357904" y="152969"/>
                </a:cubicBezTo>
                <a:lnTo>
                  <a:pt x="439146" y="152969"/>
                </a:lnTo>
                <a:lnTo>
                  <a:pt x="439146" y="286177"/>
                </a:lnTo>
                <a:lnTo>
                  <a:pt x="534295" y="286177"/>
                </a:lnTo>
                <a:lnTo>
                  <a:pt x="534295" y="383521"/>
                </a:lnTo>
                <a:lnTo>
                  <a:pt x="439146" y="383521"/>
                </a:lnTo>
                <a:lnTo>
                  <a:pt x="439146" y="517461"/>
                </a:lnTo>
                <a:cubicBezTo>
                  <a:pt x="439146" y="557716"/>
                  <a:pt x="459640" y="571622"/>
                  <a:pt x="491844" y="571622"/>
                </a:cubicBezTo>
                <a:lnTo>
                  <a:pt x="537954" y="571622"/>
                </a:lnTo>
                <a:lnTo>
                  <a:pt x="537954" y="674821"/>
                </a:ln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24CF556-4D5A-C9B0-3D26-1C0D5E59D6CA}"/>
              </a:ext>
            </a:extLst>
          </p:cNvPr>
          <p:cNvSpPr/>
          <p:nvPr/>
        </p:nvSpPr>
        <p:spPr>
          <a:xfrm>
            <a:off x="1452880" y="3240087"/>
            <a:ext cx="583642" cy="583642"/>
          </a:xfrm>
          <a:custGeom>
            <a:avLst/>
            <a:gdLst>
              <a:gd name="connsiteX0" fmla="*/ 414261 w 829254"/>
              <a:gd name="connsiteY0" fmla="*/ 0 h 829254"/>
              <a:gd name="connsiteX1" fmla="*/ 0 w 829254"/>
              <a:gd name="connsiteY1" fmla="*/ 414261 h 829254"/>
              <a:gd name="connsiteX2" fmla="*/ 263488 w 829254"/>
              <a:gd name="connsiteY2" fmla="*/ 799978 h 829254"/>
              <a:gd name="connsiteX3" fmla="*/ 264952 w 829254"/>
              <a:gd name="connsiteY3" fmla="*/ 680677 h 829254"/>
              <a:gd name="connsiteX4" fmla="*/ 313258 w 829254"/>
              <a:gd name="connsiteY4" fmla="*/ 475010 h 829254"/>
              <a:gd name="connsiteX5" fmla="*/ 300815 w 829254"/>
              <a:gd name="connsiteY5" fmla="*/ 413529 h 829254"/>
              <a:gd name="connsiteX6" fmla="*/ 375470 w 829254"/>
              <a:gd name="connsiteY6" fmla="*/ 313258 h 829254"/>
              <a:gd name="connsiteX7" fmla="*/ 428168 w 829254"/>
              <a:gd name="connsiteY7" fmla="*/ 371810 h 829254"/>
              <a:gd name="connsiteX8" fmla="*/ 393768 w 829254"/>
              <a:gd name="connsiteY8" fmla="*/ 510142 h 829254"/>
              <a:gd name="connsiteX9" fmla="*/ 455248 w 829254"/>
              <a:gd name="connsiteY9" fmla="*/ 584796 h 829254"/>
              <a:gd name="connsiteX10" fmla="*/ 585528 w 829254"/>
              <a:gd name="connsiteY10" fmla="*/ 395232 h 829254"/>
              <a:gd name="connsiteX11" fmla="*/ 412066 w 829254"/>
              <a:gd name="connsiteY11" fmla="*/ 226892 h 829254"/>
              <a:gd name="connsiteX12" fmla="*/ 224696 w 829254"/>
              <a:gd name="connsiteY12" fmla="*/ 406210 h 829254"/>
              <a:gd name="connsiteX13" fmla="*/ 255437 w 829254"/>
              <a:gd name="connsiteY13" fmla="*/ 500627 h 829254"/>
              <a:gd name="connsiteX14" fmla="*/ 258364 w 829254"/>
              <a:gd name="connsiteY14" fmla="*/ 512337 h 829254"/>
              <a:gd name="connsiteX15" fmla="*/ 246654 w 829254"/>
              <a:gd name="connsiteY15" fmla="*/ 559180 h 829254"/>
              <a:gd name="connsiteX16" fmla="*/ 232747 w 829254"/>
              <a:gd name="connsiteY16" fmla="*/ 564303 h 829254"/>
              <a:gd name="connsiteX17" fmla="*/ 148578 w 829254"/>
              <a:gd name="connsiteY17" fmla="*/ 404015 h 829254"/>
              <a:gd name="connsiteX18" fmla="*/ 422312 w 829254"/>
              <a:gd name="connsiteY18" fmla="*/ 153701 h 829254"/>
              <a:gd name="connsiteX19" fmla="*/ 677749 w 829254"/>
              <a:gd name="connsiteY19" fmla="*/ 393036 h 829254"/>
              <a:gd name="connsiteX20" fmla="*/ 463299 w 829254"/>
              <a:gd name="connsiteY20" fmla="*/ 650668 h 829254"/>
              <a:gd name="connsiteX21" fmla="*/ 368883 w 829254"/>
              <a:gd name="connsiteY21" fmla="*/ 603094 h 829254"/>
              <a:gd name="connsiteX22" fmla="*/ 343266 w 829254"/>
              <a:gd name="connsiteY22" fmla="*/ 701902 h 829254"/>
              <a:gd name="connsiteX23" fmla="*/ 292032 w 829254"/>
              <a:gd name="connsiteY23" fmla="*/ 810957 h 829254"/>
              <a:gd name="connsiteX24" fmla="*/ 414993 w 829254"/>
              <a:gd name="connsiteY24" fmla="*/ 829255 h 829254"/>
              <a:gd name="connsiteX25" fmla="*/ 829254 w 829254"/>
              <a:gd name="connsiteY25" fmla="*/ 414993 h 829254"/>
              <a:gd name="connsiteX26" fmla="*/ 414261 w 829254"/>
              <a:gd name="connsiteY26" fmla="*/ 0 h 82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29254" h="829254">
                <a:moveTo>
                  <a:pt x="414261" y="0"/>
                </a:moveTo>
                <a:cubicBezTo>
                  <a:pt x="185173" y="0"/>
                  <a:pt x="0" y="185905"/>
                  <a:pt x="0" y="414261"/>
                </a:cubicBezTo>
                <a:cubicBezTo>
                  <a:pt x="0" y="589920"/>
                  <a:pt x="109055" y="739961"/>
                  <a:pt x="263488" y="799978"/>
                </a:cubicBezTo>
                <a:cubicBezTo>
                  <a:pt x="259828" y="767042"/>
                  <a:pt x="256901" y="716540"/>
                  <a:pt x="264952" y="680677"/>
                </a:cubicBezTo>
                <a:cubicBezTo>
                  <a:pt x="272271" y="648473"/>
                  <a:pt x="313258" y="475010"/>
                  <a:pt x="313258" y="475010"/>
                </a:cubicBezTo>
                <a:cubicBezTo>
                  <a:pt x="313258" y="475010"/>
                  <a:pt x="300815" y="450125"/>
                  <a:pt x="300815" y="413529"/>
                </a:cubicBezTo>
                <a:cubicBezTo>
                  <a:pt x="300815" y="355708"/>
                  <a:pt x="334483" y="313258"/>
                  <a:pt x="375470" y="313258"/>
                </a:cubicBezTo>
                <a:cubicBezTo>
                  <a:pt x="410602" y="313258"/>
                  <a:pt x="428168" y="339606"/>
                  <a:pt x="428168" y="371810"/>
                </a:cubicBezTo>
                <a:cubicBezTo>
                  <a:pt x="428168" y="406942"/>
                  <a:pt x="405478" y="460372"/>
                  <a:pt x="393768" y="510142"/>
                </a:cubicBezTo>
                <a:cubicBezTo>
                  <a:pt x="383521" y="551129"/>
                  <a:pt x="414261" y="584796"/>
                  <a:pt x="455248" y="584796"/>
                </a:cubicBezTo>
                <a:cubicBezTo>
                  <a:pt x="529171" y="584796"/>
                  <a:pt x="585528" y="507214"/>
                  <a:pt x="585528" y="395232"/>
                </a:cubicBezTo>
                <a:cubicBezTo>
                  <a:pt x="585528" y="295692"/>
                  <a:pt x="514533" y="226892"/>
                  <a:pt x="412066" y="226892"/>
                </a:cubicBezTo>
                <a:cubicBezTo>
                  <a:pt x="294228" y="226892"/>
                  <a:pt x="224696" y="315453"/>
                  <a:pt x="224696" y="406210"/>
                </a:cubicBezTo>
                <a:cubicBezTo>
                  <a:pt x="224696" y="441342"/>
                  <a:pt x="238603" y="480133"/>
                  <a:pt x="255437" y="500627"/>
                </a:cubicBezTo>
                <a:cubicBezTo>
                  <a:pt x="259096" y="505018"/>
                  <a:pt x="259096" y="508678"/>
                  <a:pt x="258364" y="512337"/>
                </a:cubicBezTo>
                <a:cubicBezTo>
                  <a:pt x="255437" y="525512"/>
                  <a:pt x="248118" y="553324"/>
                  <a:pt x="246654" y="559180"/>
                </a:cubicBezTo>
                <a:cubicBezTo>
                  <a:pt x="245190" y="566499"/>
                  <a:pt x="240799" y="568694"/>
                  <a:pt x="232747" y="564303"/>
                </a:cubicBezTo>
                <a:cubicBezTo>
                  <a:pt x="180782" y="540150"/>
                  <a:pt x="148578" y="464763"/>
                  <a:pt x="148578" y="404015"/>
                </a:cubicBezTo>
                <a:cubicBezTo>
                  <a:pt x="148578" y="273735"/>
                  <a:pt x="242994" y="153701"/>
                  <a:pt x="422312" y="153701"/>
                </a:cubicBezTo>
                <a:cubicBezTo>
                  <a:pt x="565767" y="153701"/>
                  <a:pt x="677749" y="256169"/>
                  <a:pt x="677749" y="393036"/>
                </a:cubicBezTo>
                <a:cubicBezTo>
                  <a:pt x="677749" y="535758"/>
                  <a:pt x="587724" y="650668"/>
                  <a:pt x="463299" y="650668"/>
                </a:cubicBezTo>
                <a:cubicBezTo>
                  <a:pt x="421580" y="650668"/>
                  <a:pt x="382057" y="628711"/>
                  <a:pt x="368883" y="603094"/>
                </a:cubicBezTo>
                <a:cubicBezTo>
                  <a:pt x="368883" y="603094"/>
                  <a:pt x="348389" y="682141"/>
                  <a:pt x="343266" y="701902"/>
                </a:cubicBezTo>
                <a:cubicBezTo>
                  <a:pt x="333751" y="737766"/>
                  <a:pt x="308866" y="783144"/>
                  <a:pt x="292032" y="810957"/>
                </a:cubicBezTo>
                <a:cubicBezTo>
                  <a:pt x="330823" y="822667"/>
                  <a:pt x="371810" y="829255"/>
                  <a:pt x="414993" y="829255"/>
                </a:cubicBezTo>
                <a:cubicBezTo>
                  <a:pt x="643349" y="829255"/>
                  <a:pt x="829254" y="644081"/>
                  <a:pt x="829254" y="414993"/>
                </a:cubicBezTo>
                <a:cubicBezTo>
                  <a:pt x="828522" y="185905"/>
                  <a:pt x="642617" y="0"/>
                  <a:pt x="414261" y="0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41" name="Gráfico 2">
            <a:extLst>
              <a:ext uri="{FF2B5EF4-FFF2-40B4-BE49-F238E27FC236}">
                <a16:creationId xmlns:a16="http://schemas.microsoft.com/office/drawing/2014/main" id="{D8BCAD20-6ED3-7C33-CE23-DBB0E6E2F936}"/>
              </a:ext>
            </a:extLst>
          </p:cNvPr>
          <p:cNvGrpSpPr/>
          <p:nvPr/>
        </p:nvGrpSpPr>
        <p:grpSpPr>
          <a:xfrm>
            <a:off x="3387191" y="3240603"/>
            <a:ext cx="582096" cy="582096"/>
            <a:chOff x="5682470" y="1207652"/>
            <a:chExt cx="827058" cy="827058"/>
          </a:xfrm>
          <a:solidFill>
            <a:schemeClr val="bg1"/>
          </a:solidFill>
          <a:effectLst/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BFD156F9-5914-3117-FF5B-37590EF37410}"/>
                </a:ext>
              </a:extLst>
            </p:cNvPr>
            <p:cNvSpPr/>
            <p:nvPr/>
          </p:nvSpPr>
          <p:spPr>
            <a:xfrm>
              <a:off x="6041106" y="1538475"/>
              <a:ext cx="143454" cy="166143"/>
            </a:xfrm>
            <a:custGeom>
              <a:avLst/>
              <a:gdLst>
                <a:gd name="connsiteX0" fmla="*/ 0 w 143454"/>
                <a:gd name="connsiteY0" fmla="*/ 166144 h 166143"/>
                <a:gd name="connsiteX1" fmla="*/ 143454 w 143454"/>
                <a:gd name="connsiteY1" fmla="*/ 83438 h 166143"/>
                <a:gd name="connsiteX2" fmla="*/ 0 w 143454"/>
                <a:gd name="connsiteY2" fmla="*/ 0 h 16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454" h="166143">
                  <a:moveTo>
                    <a:pt x="0" y="166144"/>
                  </a:moveTo>
                  <a:lnTo>
                    <a:pt x="143454" y="83438"/>
                  </a:lnTo>
                  <a:lnTo>
                    <a:pt x="0" y="0"/>
                  </a:ln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DEC6A9F2-E667-F6F9-CCBE-B24333BFA333}"/>
                </a:ext>
              </a:extLst>
            </p:cNvPr>
            <p:cNvSpPr/>
            <p:nvPr/>
          </p:nvSpPr>
          <p:spPr>
            <a:xfrm>
              <a:off x="5682470" y="1207652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78481 w 827058"/>
                <a:gd name="connsiteY5" fmla="*/ 546737 h 827058"/>
                <a:gd name="connsiteX6" fmla="*/ 629443 w 827058"/>
                <a:gd name="connsiteY6" fmla="*/ 595775 h 827058"/>
                <a:gd name="connsiteX7" fmla="*/ 413529 w 827058"/>
                <a:gd name="connsiteY7" fmla="*/ 607486 h 827058"/>
                <a:gd name="connsiteX8" fmla="*/ 197616 w 827058"/>
                <a:gd name="connsiteY8" fmla="*/ 595775 h 827058"/>
                <a:gd name="connsiteX9" fmla="*/ 148578 w 827058"/>
                <a:gd name="connsiteY9" fmla="*/ 546737 h 827058"/>
                <a:gd name="connsiteX10" fmla="*/ 136867 w 827058"/>
                <a:gd name="connsiteY10" fmla="*/ 414261 h 827058"/>
                <a:gd name="connsiteX11" fmla="*/ 148578 w 827058"/>
                <a:gd name="connsiteY11" fmla="*/ 281786 h 827058"/>
                <a:gd name="connsiteX12" fmla="*/ 197616 w 827058"/>
                <a:gd name="connsiteY12" fmla="*/ 232748 h 827058"/>
                <a:gd name="connsiteX13" fmla="*/ 413529 w 827058"/>
                <a:gd name="connsiteY13" fmla="*/ 221037 h 827058"/>
                <a:gd name="connsiteX14" fmla="*/ 629443 w 827058"/>
                <a:gd name="connsiteY14" fmla="*/ 232748 h 827058"/>
                <a:gd name="connsiteX15" fmla="*/ 678481 w 827058"/>
                <a:gd name="connsiteY15" fmla="*/ 281786 h 827058"/>
                <a:gd name="connsiteX16" fmla="*/ 690191 w 827058"/>
                <a:gd name="connsiteY16" fmla="*/ 414261 h 827058"/>
                <a:gd name="connsiteX17" fmla="*/ 678481 w 827058"/>
                <a:gd name="connsiteY17" fmla="*/ 546737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8481" y="546737"/>
                  </a:moveTo>
                  <a:cubicBezTo>
                    <a:pt x="671894" y="570158"/>
                    <a:pt x="653596" y="589188"/>
                    <a:pt x="629443" y="595775"/>
                  </a:cubicBezTo>
                  <a:cubicBezTo>
                    <a:pt x="586260" y="607486"/>
                    <a:pt x="413529" y="607486"/>
                    <a:pt x="413529" y="607486"/>
                  </a:cubicBezTo>
                  <a:cubicBezTo>
                    <a:pt x="413529" y="607486"/>
                    <a:pt x="240798" y="607486"/>
                    <a:pt x="197616" y="595775"/>
                  </a:cubicBezTo>
                  <a:cubicBezTo>
                    <a:pt x="174195" y="589188"/>
                    <a:pt x="155165" y="570890"/>
                    <a:pt x="148578" y="546737"/>
                  </a:cubicBezTo>
                  <a:cubicBezTo>
                    <a:pt x="136867" y="503554"/>
                    <a:pt x="136867" y="414261"/>
                    <a:pt x="136867" y="414261"/>
                  </a:cubicBezTo>
                  <a:cubicBezTo>
                    <a:pt x="136867" y="414261"/>
                    <a:pt x="136867" y="324236"/>
                    <a:pt x="148578" y="281786"/>
                  </a:cubicBezTo>
                  <a:cubicBezTo>
                    <a:pt x="155165" y="258364"/>
                    <a:pt x="173463" y="239335"/>
                    <a:pt x="197616" y="232748"/>
                  </a:cubicBezTo>
                  <a:cubicBezTo>
                    <a:pt x="240798" y="221037"/>
                    <a:pt x="413529" y="221037"/>
                    <a:pt x="413529" y="221037"/>
                  </a:cubicBezTo>
                  <a:cubicBezTo>
                    <a:pt x="413529" y="221037"/>
                    <a:pt x="586260" y="221037"/>
                    <a:pt x="629443" y="232748"/>
                  </a:cubicBezTo>
                  <a:cubicBezTo>
                    <a:pt x="652864" y="239335"/>
                    <a:pt x="671894" y="257632"/>
                    <a:pt x="678481" y="281786"/>
                  </a:cubicBezTo>
                  <a:cubicBezTo>
                    <a:pt x="690191" y="324968"/>
                    <a:pt x="690191" y="414261"/>
                    <a:pt x="690191" y="414261"/>
                  </a:cubicBezTo>
                  <a:cubicBezTo>
                    <a:pt x="690191" y="414261"/>
                    <a:pt x="689460" y="503554"/>
                    <a:pt x="678481" y="546737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D94FDF41-5E51-19B5-AF98-7DD49CF73552}"/>
              </a:ext>
            </a:extLst>
          </p:cNvPr>
          <p:cNvSpPr/>
          <p:nvPr/>
        </p:nvSpPr>
        <p:spPr>
          <a:xfrm>
            <a:off x="5321503" y="3240603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413529 w 827058"/>
              <a:gd name="connsiteY5" fmla="*/ 701902 h 827058"/>
              <a:gd name="connsiteX6" fmla="*/ 169071 w 827058"/>
              <a:gd name="connsiteY6" fmla="*/ 478669 h 827058"/>
              <a:gd name="connsiteX7" fmla="*/ 281785 w 827058"/>
              <a:gd name="connsiteY7" fmla="*/ 267879 h 827058"/>
              <a:gd name="connsiteX8" fmla="*/ 288373 w 827058"/>
              <a:gd name="connsiteY8" fmla="*/ 270807 h 827058"/>
              <a:gd name="connsiteX9" fmla="*/ 313990 w 827058"/>
              <a:gd name="connsiteY9" fmla="*/ 357904 h 827058"/>
              <a:gd name="connsiteX10" fmla="*/ 316185 w 827058"/>
              <a:gd name="connsiteY10" fmla="*/ 357904 h 827058"/>
              <a:gd name="connsiteX11" fmla="*/ 431095 w 827058"/>
              <a:gd name="connsiteY11" fmla="*/ 130280 h 827058"/>
              <a:gd name="connsiteX12" fmla="*/ 436951 w 827058"/>
              <a:gd name="connsiteY12" fmla="*/ 125889 h 827058"/>
              <a:gd name="connsiteX13" fmla="*/ 660915 w 827058"/>
              <a:gd name="connsiteY13" fmla="*/ 458176 h 827058"/>
              <a:gd name="connsiteX14" fmla="*/ 413529 w 827058"/>
              <a:gd name="connsiteY14" fmla="*/ 701902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413529" y="701902"/>
                </a:moveTo>
                <a:cubicBezTo>
                  <a:pt x="284713" y="707757"/>
                  <a:pt x="174927" y="608218"/>
                  <a:pt x="169071" y="478669"/>
                </a:cubicBezTo>
                <a:cubicBezTo>
                  <a:pt x="165412" y="393036"/>
                  <a:pt x="208594" y="312526"/>
                  <a:pt x="281785" y="267879"/>
                </a:cubicBezTo>
                <a:cubicBezTo>
                  <a:pt x="284713" y="265683"/>
                  <a:pt x="288373" y="267879"/>
                  <a:pt x="288373" y="270807"/>
                </a:cubicBezTo>
                <a:cubicBezTo>
                  <a:pt x="289836" y="288373"/>
                  <a:pt x="294228" y="331555"/>
                  <a:pt x="313990" y="357904"/>
                </a:cubicBezTo>
                <a:lnTo>
                  <a:pt x="316185" y="357904"/>
                </a:lnTo>
                <a:cubicBezTo>
                  <a:pt x="425972" y="319845"/>
                  <a:pt x="445001" y="221037"/>
                  <a:pt x="431095" y="130280"/>
                </a:cubicBezTo>
                <a:cubicBezTo>
                  <a:pt x="431095" y="127352"/>
                  <a:pt x="434023" y="124425"/>
                  <a:pt x="436951" y="125889"/>
                </a:cubicBezTo>
                <a:cubicBezTo>
                  <a:pt x="542345" y="177122"/>
                  <a:pt x="660915" y="289837"/>
                  <a:pt x="660915" y="458176"/>
                </a:cubicBezTo>
                <a:cubicBezTo>
                  <a:pt x="658719" y="587724"/>
                  <a:pt x="559180" y="701902"/>
                  <a:pt x="413529" y="701902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A42219B3-741F-697C-CFB6-229FB16D75E6}"/>
              </a:ext>
            </a:extLst>
          </p:cNvPr>
          <p:cNvSpPr/>
          <p:nvPr/>
        </p:nvSpPr>
        <p:spPr>
          <a:xfrm>
            <a:off x="4354605" y="3240603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276662 w 827058"/>
              <a:gd name="connsiteY5" fmla="*/ 639690 h 827058"/>
              <a:gd name="connsiteX6" fmla="*/ 188101 w 827058"/>
              <a:gd name="connsiteY6" fmla="*/ 639690 h 827058"/>
              <a:gd name="connsiteX7" fmla="*/ 182246 w 827058"/>
              <a:gd name="connsiteY7" fmla="*/ 633834 h 827058"/>
              <a:gd name="connsiteX8" fmla="*/ 182246 w 827058"/>
              <a:gd name="connsiteY8" fmla="*/ 319113 h 827058"/>
              <a:gd name="connsiteX9" fmla="*/ 188101 w 827058"/>
              <a:gd name="connsiteY9" fmla="*/ 313258 h 827058"/>
              <a:gd name="connsiteX10" fmla="*/ 277394 w 827058"/>
              <a:gd name="connsiteY10" fmla="*/ 313258 h 827058"/>
              <a:gd name="connsiteX11" fmla="*/ 283981 w 827058"/>
              <a:gd name="connsiteY11" fmla="*/ 320577 h 827058"/>
              <a:gd name="connsiteX12" fmla="*/ 283981 w 827058"/>
              <a:gd name="connsiteY12" fmla="*/ 477206 h 827058"/>
              <a:gd name="connsiteX13" fmla="*/ 283981 w 827058"/>
              <a:gd name="connsiteY13" fmla="*/ 632371 h 827058"/>
              <a:gd name="connsiteX14" fmla="*/ 276662 w 827058"/>
              <a:gd name="connsiteY14" fmla="*/ 639690 h 827058"/>
              <a:gd name="connsiteX15" fmla="*/ 233480 w 827058"/>
              <a:gd name="connsiteY15" fmla="*/ 268611 h 827058"/>
              <a:gd name="connsiteX16" fmla="*/ 174927 w 827058"/>
              <a:gd name="connsiteY16" fmla="*/ 210058 h 827058"/>
              <a:gd name="connsiteX17" fmla="*/ 233480 w 827058"/>
              <a:gd name="connsiteY17" fmla="*/ 150774 h 827058"/>
              <a:gd name="connsiteX18" fmla="*/ 292032 w 827058"/>
              <a:gd name="connsiteY18" fmla="*/ 209326 h 827058"/>
              <a:gd name="connsiteX19" fmla="*/ 233480 w 827058"/>
              <a:gd name="connsiteY19" fmla="*/ 268611 h 827058"/>
              <a:gd name="connsiteX20" fmla="*/ 665307 w 827058"/>
              <a:gd name="connsiteY20" fmla="*/ 633102 h 827058"/>
              <a:gd name="connsiteX21" fmla="*/ 658719 w 827058"/>
              <a:gd name="connsiteY21" fmla="*/ 639690 h 827058"/>
              <a:gd name="connsiteX22" fmla="*/ 570158 w 827058"/>
              <a:gd name="connsiteY22" fmla="*/ 639690 h 827058"/>
              <a:gd name="connsiteX23" fmla="*/ 563571 w 827058"/>
              <a:gd name="connsiteY23" fmla="*/ 633102 h 827058"/>
              <a:gd name="connsiteX24" fmla="*/ 563571 w 827058"/>
              <a:gd name="connsiteY24" fmla="*/ 469886 h 827058"/>
              <a:gd name="connsiteX25" fmla="*/ 559180 w 827058"/>
              <a:gd name="connsiteY25" fmla="*/ 429631 h 827058"/>
              <a:gd name="connsiteX26" fmla="*/ 509410 w 827058"/>
              <a:gd name="connsiteY26" fmla="*/ 393768 h 827058"/>
              <a:gd name="connsiteX27" fmla="*/ 451589 w 827058"/>
              <a:gd name="connsiteY27" fmla="*/ 448661 h 827058"/>
              <a:gd name="connsiteX28" fmla="*/ 450125 w 827058"/>
              <a:gd name="connsiteY28" fmla="*/ 474278 h 827058"/>
              <a:gd name="connsiteX29" fmla="*/ 450125 w 827058"/>
              <a:gd name="connsiteY29" fmla="*/ 633102 h 827058"/>
              <a:gd name="connsiteX30" fmla="*/ 443538 w 827058"/>
              <a:gd name="connsiteY30" fmla="*/ 639690 h 827058"/>
              <a:gd name="connsiteX31" fmla="*/ 354245 w 827058"/>
              <a:gd name="connsiteY31" fmla="*/ 639690 h 827058"/>
              <a:gd name="connsiteX32" fmla="*/ 348390 w 827058"/>
              <a:gd name="connsiteY32" fmla="*/ 633834 h 827058"/>
              <a:gd name="connsiteX33" fmla="*/ 348390 w 827058"/>
              <a:gd name="connsiteY33" fmla="*/ 319845 h 827058"/>
              <a:gd name="connsiteX34" fmla="*/ 354977 w 827058"/>
              <a:gd name="connsiteY34" fmla="*/ 313258 h 827058"/>
              <a:gd name="connsiteX35" fmla="*/ 439146 w 827058"/>
              <a:gd name="connsiteY35" fmla="*/ 313258 h 827058"/>
              <a:gd name="connsiteX36" fmla="*/ 445734 w 827058"/>
              <a:gd name="connsiteY36" fmla="*/ 319845 h 827058"/>
              <a:gd name="connsiteX37" fmla="*/ 445734 w 827058"/>
              <a:gd name="connsiteY37" fmla="*/ 357172 h 827058"/>
              <a:gd name="connsiteX38" fmla="*/ 464763 w 827058"/>
              <a:gd name="connsiteY38" fmla="*/ 335215 h 827058"/>
              <a:gd name="connsiteX39" fmla="*/ 540882 w 827058"/>
              <a:gd name="connsiteY39" fmla="*/ 305207 h 827058"/>
              <a:gd name="connsiteX40" fmla="*/ 589188 w 827058"/>
              <a:gd name="connsiteY40" fmla="*/ 311062 h 827058"/>
              <a:gd name="connsiteX41" fmla="*/ 655792 w 827058"/>
              <a:gd name="connsiteY41" fmla="*/ 381325 h 827058"/>
              <a:gd name="connsiteX42" fmla="*/ 664574 w 827058"/>
              <a:gd name="connsiteY42" fmla="*/ 461835 h 827058"/>
              <a:gd name="connsiteX43" fmla="*/ 665307 w 827058"/>
              <a:gd name="connsiteY43" fmla="*/ 633102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276662" y="639690"/>
                </a:moveTo>
                <a:cubicBezTo>
                  <a:pt x="247386" y="639690"/>
                  <a:pt x="218109" y="639690"/>
                  <a:pt x="188101" y="639690"/>
                </a:cubicBezTo>
                <a:cubicBezTo>
                  <a:pt x="183710" y="639690"/>
                  <a:pt x="182246" y="638226"/>
                  <a:pt x="182246" y="633834"/>
                </a:cubicBezTo>
                <a:cubicBezTo>
                  <a:pt x="182246" y="529171"/>
                  <a:pt x="182246" y="423776"/>
                  <a:pt x="182246" y="319113"/>
                </a:cubicBezTo>
                <a:cubicBezTo>
                  <a:pt x="182246" y="314721"/>
                  <a:pt x="182978" y="313258"/>
                  <a:pt x="188101" y="313258"/>
                </a:cubicBezTo>
                <a:cubicBezTo>
                  <a:pt x="218109" y="313258"/>
                  <a:pt x="248118" y="313258"/>
                  <a:pt x="277394" y="313258"/>
                </a:cubicBezTo>
                <a:cubicBezTo>
                  <a:pt x="283249" y="313258"/>
                  <a:pt x="283981" y="315453"/>
                  <a:pt x="283981" y="320577"/>
                </a:cubicBezTo>
                <a:cubicBezTo>
                  <a:pt x="283981" y="372542"/>
                  <a:pt x="283981" y="425240"/>
                  <a:pt x="283981" y="477206"/>
                </a:cubicBezTo>
                <a:cubicBezTo>
                  <a:pt x="283981" y="529171"/>
                  <a:pt x="283981" y="581137"/>
                  <a:pt x="283981" y="632371"/>
                </a:cubicBezTo>
                <a:cubicBezTo>
                  <a:pt x="283981" y="638226"/>
                  <a:pt x="282518" y="640422"/>
                  <a:pt x="276662" y="639690"/>
                </a:cubicBezTo>
                <a:close/>
                <a:moveTo>
                  <a:pt x="233480" y="268611"/>
                </a:moveTo>
                <a:cubicBezTo>
                  <a:pt x="201275" y="268611"/>
                  <a:pt x="174927" y="242262"/>
                  <a:pt x="174927" y="210058"/>
                </a:cubicBezTo>
                <a:cubicBezTo>
                  <a:pt x="174927" y="177854"/>
                  <a:pt x="201275" y="150774"/>
                  <a:pt x="233480" y="150774"/>
                </a:cubicBezTo>
                <a:cubicBezTo>
                  <a:pt x="265683" y="150774"/>
                  <a:pt x="292032" y="177122"/>
                  <a:pt x="292032" y="209326"/>
                </a:cubicBezTo>
                <a:cubicBezTo>
                  <a:pt x="292032" y="242262"/>
                  <a:pt x="265683" y="268611"/>
                  <a:pt x="233480" y="268611"/>
                </a:cubicBezTo>
                <a:close/>
                <a:moveTo>
                  <a:pt x="665307" y="633102"/>
                </a:moveTo>
                <a:cubicBezTo>
                  <a:pt x="665307" y="638226"/>
                  <a:pt x="663843" y="639690"/>
                  <a:pt x="658719" y="639690"/>
                </a:cubicBezTo>
                <a:cubicBezTo>
                  <a:pt x="629443" y="639690"/>
                  <a:pt x="600166" y="639690"/>
                  <a:pt x="570158" y="639690"/>
                </a:cubicBezTo>
                <a:cubicBezTo>
                  <a:pt x="565035" y="639690"/>
                  <a:pt x="563571" y="638226"/>
                  <a:pt x="563571" y="633102"/>
                </a:cubicBezTo>
                <a:cubicBezTo>
                  <a:pt x="563571" y="578941"/>
                  <a:pt x="563571" y="524048"/>
                  <a:pt x="563571" y="469886"/>
                </a:cubicBezTo>
                <a:cubicBezTo>
                  <a:pt x="563571" y="455980"/>
                  <a:pt x="562839" y="442806"/>
                  <a:pt x="559180" y="429631"/>
                </a:cubicBezTo>
                <a:cubicBezTo>
                  <a:pt x="551861" y="405478"/>
                  <a:pt x="535027" y="393036"/>
                  <a:pt x="509410" y="393768"/>
                </a:cubicBezTo>
                <a:cubicBezTo>
                  <a:pt x="474278" y="395964"/>
                  <a:pt x="455980" y="412797"/>
                  <a:pt x="451589" y="448661"/>
                </a:cubicBezTo>
                <a:cubicBezTo>
                  <a:pt x="450857" y="457444"/>
                  <a:pt x="450125" y="465495"/>
                  <a:pt x="450125" y="474278"/>
                </a:cubicBezTo>
                <a:cubicBezTo>
                  <a:pt x="450125" y="526975"/>
                  <a:pt x="450125" y="580405"/>
                  <a:pt x="450125" y="633102"/>
                </a:cubicBezTo>
                <a:cubicBezTo>
                  <a:pt x="450125" y="638226"/>
                  <a:pt x="448661" y="639690"/>
                  <a:pt x="443538" y="639690"/>
                </a:cubicBezTo>
                <a:cubicBezTo>
                  <a:pt x="413529" y="639690"/>
                  <a:pt x="384253" y="639690"/>
                  <a:pt x="354245" y="639690"/>
                </a:cubicBezTo>
                <a:cubicBezTo>
                  <a:pt x="349853" y="639690"/>
                  <a:pt x="348390" y="638226"/>
                  <a:pt x="348390" y="633834"/>
                </a:cubicBezTo>
                <a:cubicBezTo>
                  <a:pt x="348390" y="529171"/>
                  <a:pt x="348390" y="424508"/>
                  <a:pt x="348390" y="319845"/>
                </a:cubicBezTo>
                <a:cubicBezTo>
                  <a:pt x="348390" y="314721"/>
                  <a:pt x="349853" y="313258"/>
                  <a:pt x="354977" y="313258"/>
                </a:cubicBezTo>
                <a:cubicBezTo>
                  <a:pt x="382789" y="313258"/>
                  <a:pt x="411334" y="313258"/>
                  <a:pt x="439146" y="313258"/>
                </a:cubicBezTo>
                <a:cubicBezTo>
                  <a:pt x="444270" y="313258"/>
                  <a:pt x="445734" y="314721"/>
                  <a:pt x="445734" y="319845"/>
                </a:cubicBezTo>
                <a:cubicBezTo>
                  <a:pt x="445734" y="332287"/>
                  <a:pt x="445734" y="344730"/>
                  <a:pt x="445734" y="357172"/>
                </a:cubicBezTo>
                <a:cubicBezTo>
                  <a:pt x="452320" y="349853"/>
                  <a:pt x="458176" y="341802"/>
                  <a:pt x="464763" y="335215"/>
                </a:cubicBezTo>
                <a:cubicBezTo>
                  <a:pt x="485989" y="314721"/>
                  <a:pt x="511605" y="304475"/>
                  <a:pt x="540882" y="305207"/>
                </a:cubicBezTo>
                <a:cubicBezTo>
                  <a:pt x="556984" y="305207"/>
                  <a:pt x="573086" y="306670"/>
                  <a:pt x="589188" y="311062"/>
                </a:cubicBezTo>
                <a:cubicBezTo>
                  <a:pt x="625052" y="321309"/>
                  <a:pt x="646277" y="346194"/>
                  <a:pt x="655792" y="381325"/>
                </a:cubicBezTo>
                <a:cubicBezTo>
                  <a:pt x="663111" y="407674"/>
                  <a:pt x="664574" y="434755"/>
                  <a:pt x="664574" y="461835"/>
                </a:cubicBezTo>
                <a:cubicBezTo>
                  <a:pt x="665307" y="518924"/>
                  <a:pt x="664574" y="576013"/>
                  <a:pt x="665307" y="633102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4129CBB4-0CAF-CDB8-E3BC-9081E87D4A3C}"/>
              </a:ext>
            </a:extLst>
          </p:cNvPr>
          <p:cNvSpPr/>
          <p:nvPr/>
        </p:nvSpPr>
        <p:spPr>
          <a:xfrm>
            <a:off x="6288401" y="323648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253973 w 827058"/>
              <a:gd name="connsiteY5" fmla="*/ 543078 h 827058"/>
              <a:gd name="connsiteX6" fmla="*/ 125157 w 827058"/>
              <a:gd name="connsiteY6" fmla="*/ 414261 h 827058"/>
              <a:gd name="connsiteX7" fmla="*/ 253973 w 827058"/>
              <a:gd name="connsiteY7" fmla="*/ 285445 h 827058"/>
              <a:gd name="connsiteX8" fmla="*/ 382789 w 827058"/>
              <a:gd name="connsiteY8" fmla="*/ 414261 h 827058"/>
              <a:gd name="connsiteX9" fmla="*/ 253973 w 827058"/>
              <a:gd name="connsiteY9" fmla="*/ 543078 h 827058"/>
              <a:gd name="connsiteX10" fmla="*/ 573818 w 827058"/>
              <a:gd name="connsiteY10" fmla="*/ 543078 h 827058"/>
              <a:gd name="connsiteX11" fmla="*/ 445001 w 827058"/>
              <a:gd name="connsiteY11" fmla="*/ 414261 h 827058"/>
              <a:gd name="connsiteX12" fmla="*/ 573818 w 827058"/>
              <a:gd name="connsiteY12" fmla="*/ 285445 h 827058"/>
              <a:gd name="connsiteX13" fmla="*/ 702634 w 827058"/>
              <a:gd name="connsiteY13" fmla="*/ 414993 h 827058"/>
              <a:gd name="connsiteX14" fmla="*/ 573818 w 827058"/>
              <a:gd name="connsiteY14" fmla="*/ 543078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253973" y="543078"/>
                </a:moveTo>
                <a:cubicBezTo>
                  <a:pt x="182978" y="543078"/>
                  <a:pt x="125157" y="485256"/>
                  <a:pt x="125157" y="414261"/>
                </a:cubicBezTo>
                <a:cubicBezTo>
                  <a:pt x="125157" y="343266"/>
                  <a:pt x="182978" y="285445"/>
                  <a:pt x="253973" y="285445"/>
                </a:cubicBezTo>
                <a:cubicBezTo>
                  <a:pt x="324968" y="285445"/>
                  <a:pt x="382789" y="343266"/>
                  <a:pt x="382789" y="414261"/>
                </a:cubicBezTo>
                <a:cubicBezTo>
                  <a:pt x="382789" y="485989"/>
                  <a:pt x="324968" y="543078"/>
                  <a:pt x="253973" y="543078"/>
                </a:cubicBezTo>
                <a:close/>
                <a:moveTo>
                  <a:pt x="573818" y="543078"/>
                </a:moveTo>
                <a:cubicBezTo>
                  <a:pt x="502822" y="543078"/>
                  <a:pt x="445001" y="485256"/>
                  <a:pt x="445001" y="414261"/>
                </a:cubicBezTo>
                <a:cubicBezTo>
                  <a:pt x="445001" y="343266"/>
                  <a:pt x="502822" y="285445"/>
                  <a:pt x="573818" y="285445"/>
                </a:cubicBezTo>
                <a:cubicBezTo>
                  <a:pt x="644813" y="285445"/>
                  <a:pt x="702634" y="343266"/>
                  <a:pt x="702634" y="414993"/>
                </a:cubicBezTo>
                <a:cubicBezTo>
                  <a:pt x="702634" y="485989"/>
                  <a:pt x="644813" y="543078"/>
                  <a:pt x="573818" y="543078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A095284E-DA48-6022-B252-9B97DE44F9D0}"/>
              </a:ext>
            </a:extLst>
          </p:cNvPr>
          <p:cNvSpPr/>
          <p:nvPr/>
        </p:nvSpPr>
        <p:spPr>
          <a:xfrm>
            <a:off x="3387191" y="408696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76285 w 827058"/>
              <a:gd name="connsiteY5" fmla="*/ 563571 h 827058"/>
              <a:gd name="connsiteX6" fmla="*/ 672626 w 827058"/>
              <a:gd name="connsiteY6" fmla="*/ 567231 h 827058"/>
              <a:gd name="connsiteX7" fmla="*/ 666770 w 827058"/>
              <a:gd name="connsiteY7" fmla="*/ 570890 h 827058"/>
              <a:gd name="connsiteX8" fmla="*/ 636762 w 827058"/>
              <a:gd name="connsiteY8" fmla="*/ 582601 h 827058"/>
              <a:gd name="connsiteX9" fmla="*/ 623588 w 827058"/>
              <a:gd name="connsiteY9" fmla="*/ 586260 h 827058"/>
              <a:gd name="connsiteX10" fmla="*/ 614805 w 827058"/>
              <a:gd name="connsiteY10" fmla="*/ 589920 h 827058"/>
              <a:gd name="connsiteX11" fmla="*/ 606022 w 827058"/>
              <a:gd name="connsiteY11" fmla="*/ 601630 h 827058"/>
              <a:gd name="connsiteX12" fmla="*/ 604558 w 827058"/>
              <a:gd name="connsiteY12" fmla="*/ 610413 h 827058"/>
              <a:gd name="connsiteX13" fmla="*/ 593579 w 827058"/>
              <a:gd name="connsiteY13" fmla="*/ 621392 h 827058"/>
              <a:gd name="connsiteX14" fmla="*/ 585528 w 827058"/>
              <a:gd name="connsiteY14" fmla="*/ 622124 h 827058"/>
              <a:gd name="connsiteX15" fmla="*/ 566499 w 827058"/>
              <a:gd name="connsiteY15" fmla="*/ 622856 h 827058"/>
              <a:gd name="connsiteX16" fmla="*/ 523316 w 827058"/>
              <a:gd name="connsiteY16" fmla="*/ 630175 h 827058"/>
              <a:gd name="connsiteX17" fmla="*/ 506482 w 827058"/>
              <a:gd name="connsiteY17" fmla="*/ 637494 h 827058"/>
              <a:gd name="connsiteX18" fmla="*/ 489648 w 827058"/>
              <a:gd name="connsiteY18" fmla="*/ 647741 h 827058"/>
              <a:gd name="connsiteX19" fmla="*/ 461835 w 827058"/>
              <a:gd name="connsiteY19" fmla="*/ 662379 h 827058"/>
              <a:gd name="connsiteX20" fmla="*/ 428168 w 827058"/>
              <a:gd name="connsiteY20" fmla="*/ 670430 h 827058"/>
              <a:gd name="connsiteX21" fmla="*/ 398891 w 827058"/>
              <a:gd name="connsiteY21" fmla="*/ 670430 h 827058"/>
              <a:gd name="connsiteX22" fmla="*/ 357172 w 827058"/>
              <a:gd name="connsiteY22" fmla="*/ 657988 h 827058"/>
              <a:gd name="connsiteX23" fmla="*/ 339606 w 827058"/>
              <a:gd name="connsiteY23" fmla="*/ 647741 h 827058"/>
              <a:gd name="connsiteX24" fmla="*/ 326432 w 827058"/>
              <a:gd name="connsiteY24" fmla="*/ 639690 h 827058"/>
              <a:gd name="connsiteX25" fmla="*/ 293496 w 827058"/>
              <a:gd name="connsiteY25" fmla="*/ 627247 h 827058"/>
              <a:gd name="connsiteX26" fmla="*/ 261292 w 827058"/>
              <a:gd name="connsiteY26" fmla="*/ 623588 h 827058"/>
              <a:gd name="connsiteX27" fmla="*/ 244458 w 827058"/>
              <a:gd name="connsiteY27" fmla="*/ 622856 h 827058"/>
              <a:gd name="connsiteX28" fmla="*/ 234943 w 827058"/>
              <a:gd name="connsiteY28" fmla="*/ 621392 h 827058"/>
              <a:gd name="connsiteX29" fmla="*/ 226892 w 827058"/>
              <a:gd name="connsiteY29" fmla="*/ 613341 h 827058"/>
              <a:gd name="connsiteX30" fmla="*/ 225428 w 827058"/>
              <a:gd name="connsiteY30" fmla="*/ 606022 h 827058"/>
              <a:gd name="connsiteX31" fmla="*/ 225428 w 827058"/>
              <a:gd name="connsiteY31" fmla="*/ 604558 h 827058"/>
              <a:gd name="connsiteX32" fmla="*/ 214450 w 827058"/>
              <a:gd name="connsiteY32" fmla="*/ 589920 h 827058"/>
              <a:gd name="connsiteX33" fmla="*/ 202739 w 827058"/>
              <a:gd name="connsiteY33" fmla="*/ 585528 h 827058"/>
              <a:gd name="connsiteX34" fmla="*/ 181514 w 827058"/>
              <a:gd name="connsiteY34" fmla="*/ 579673 h 827058"/>
              <a:gd name="connsiteX35" fmla="*/ 163948 w 827058"/>
              <a:gd name="connsiteY35" fmla="*/ 571622 h 827058"/>
              <a:gd name="connsiteX36" fmla="*/ 158825 w 827058"/>
              <a:gd name="connsiteY36" fmla="*/ 568694 h 827058"/>
              <a:gd name="connsiteX37" fmla="*/ 155897 w 827058"/>
              <a:gd name="connsiteY37" fmla="*/ 566499 h 827058"/>
              <a:gd name="connsiteX38" fmla="*/ 156629 w 827058"/>
              <a:gd name="connsiteY38" fmla="*/ 556984 h 827058"/>
              <a:gd name="connsiteX39" fmla="*/ 162484 w 827058"/>
              <a:gd name="connsiteY39" fmla="*/ 553324 h 827058"/>
              <a:gd name="connsiteX40" fmla="*/ 204203 w 827058"/>
              <a:gd name="connsiteY40" fmla="*/ 527707 h 827058"/>
              <a:gd name="connsiteX41" fmla="*/ 251045 w 827058"/>
              <a:gd name="connsiteY41" fmla="*/ 476474 h 827058"/>
              <a:gd name="connsiteX42" fmla="*/ 266415 w 827058"/>
              <a:gd name="connsiteY42" fmla="*/ 442074 h 827058"/>
              <a:gd name="connsiteX43" fmla="*/ 268611 w 827058"/>
              <a:gd name="connsiteY43" fmla="*/ 430363 h 827058"/>
              <a:gd name="connsiteX44" fmla="*/ 264952 w 827058"/>
              <a:gd name="connsiteY44" fmla="*/ 420117 h 827058"/>
              <a:gd name="connsiteX45" fmla="*/ 259828 w 827058"/>
              <a:gd name="connsiteY45" fmla="*/ 415725 h 827058"/>
              <a:gd name="connsiteX46" fmla="*/ 242994 w 827058"/>
              <a:gd name="connsiteY46" fmla="*/ 404015 h 827058"/>
              <a:gd name="connsiteX47" fmla="*/ 221769 w 827058"/>
              <a:gd name="connsiteY47" fmla="*/ 390108 h 827058"/>
              <a:gd name="connsiteX48" fmla="*/ 211522 w 827058"/>
              <a:gd name="connsiteY48" fmla="*/ 382057 h 827058"/>
              <a:gd name="connsiteX49" fmla="*/ 205667 w 827058"/>
              <a:gd name="connsiteY49" fmla="*/ 374738 h 827058"/>
              <a:gd name="connsiteX50" fmla="*/ 204935 w 827058"/>
              <a:gd name="connsiteY50" fmla="*/ 357172 h 827058"/>
              <a:gd name="connsiteX51" fmla="*/ 213718 w 827058"/>
              <a:gd name="connsiteY51" fmla="*/ 348389 h 827058"/>
              <a:gd name="connsiteX52" fmla="*/ 227624 w 827058"/>
              <a:gd name="connsiteY52" fmla="*/ 346926 h 827058"/>
              <a:gd name="connsiteX53" fmla="*/ 243726 w 827058"/>
              <a:gd name="connsiteY53" fmla="*/ 351317 h 827058"/>
              <a:gd name="connsiteX54" fmla="*/ 259828 w 827058"/>
              <a:gd name="connsiteY54" fmla="*/ 357172 h 827058"/>
              <a:gd name="connsiteX55" fmla="*/ 267879 w 827058"/>
              <a:gd name="connsiteY55" fmla="*/ 359368 h 827058"/>
              <a:gd name="connsiteX56" fmla="*/ 270075 w 827058"/>
              <a:gd name="connsiteY56" fmla="*/ 359368 h 827058"/>
              <a:gd name="connsiteX57" fmla="*/ 275930 w 827058"/>
              <a:gd name="connsiteY57" fmla="*/ 354245 h 827058"/>
              <a:gd name="connsiteX58" fmla="*/ 275198 w 827058"/>
              <a:gd name="connsiteY58" fmla="*/ 343998 h 827058"/>
              <a:gd name="connsiteX59" fmla="*/ 274466 w 827058"/>
              <a:gd name="connsiteY59" fmla="*/ 287641 h 827058"/>
              <a:gd name="connsiteX60" fmla="*/ 278858 w 827058"/>
              <a:gd name="connsiteY60" fmla="*/ 251777 h 827058"/>
              <a:gd name="connsiteX61" fmla="*/ 299351 w 827058"/>
              <a:gd name="connsiteY61" fmla="*/ 207131 h 827058"/>
              <a:gd name="connsiteX62" fmla="*/ 372542 w 827058"/>
              <a:gd name="connsiteY62" fmla="*/ 158093 h 827058"/>
              <a:gd name="connsiteX63" fmla="*/ 422312 w 827058"/>
              <a:gd name="connsiteY63" fmla="*/ 152237 h 827058"/>
              <a:gd name="connsiteX64" fmla="*/ 473546 w 827058"/>
              <a:gd name="connsiteY64" fmla="*/ 162484 h 827058"/>
              <a:gd name="connsiteX65" fmla="*/ 515997 w 827058"/>
              <a:gd name="connsiteY65" fmla="*/ 188833 h 827058"/>
              <a:gd name="connsiteX66" fmla="*/ 550397 w 827058"/>
              <a:gd name="connsiteY66" fmla="*/ 240799 h 827058"/>
              <a:gd name="connsiteX67" fmla="*/ 556252 w 827058"/>
              <a:gd name="connsiteY67" fmla="*/ 269343 h 827058"/>
              <a:gd name="connsiteX68" fmla="*/ 557716 w 827058"/>
              <a:gd name="connsiteY68" fmla="*/ 313990 h 827058"/>
              <a:gd name="connsiteX69" fmla="*/ 556252 w 827058"/>
              <a:gd name="connsiteY69" fmla="*/ 348389 h 827058"/>
              <a:gd name="connsiteX70" fmla="*/ 556252 w 827058"/>
              <a:gd name="connsiteY70" fmla="*/ 354245 h 827058"/>
              <a:gd name="connsiteX71" fmla="*/ 562839 w 827058"/>
              <a:gd name="connsiteY71" fmla="*/ 360100 h 827058"/>
              <a:gd name="connsiteX72" fmla="*/ 567231 w 827058"/>
              <a:gd name="connsiteY72" fmla="*/ 359368 h 827058"/>
              <a:gd name="connsiteX73" fmla="*/ 579673 w 827058"/>
              <a:gd name="connsiteY73" fmla="*/ 354977 h 827058"/>
              <a:gd name="connsiteX74" fmla="*/ 600898 w 827058"/>
              <a:gd name="connsiteY74" fmla="*/ 348389 h 827058"/>
              <a:gd name="connsiteX75" fmla="*/ 615537 w 827058"/>
              <a:gd name="connsiteY75" fmla="*/ 347657 h 827058"/>
              <a:gd name="connsiteX76" fmla="*/ 627979 w 827058"/>
              <a:gd name="connsiteY76" fmla="*/ 371811 h 827058"/>
              <a:gd name="connsiteX77" fmla="*/ 622856 w 827058"/>
              <a:gd name="connsiteY77" fmla="*/ 379130 h 827058"/>
              <a:gd name="connsiteX78" fmla="*/ 613341 w 827058"/>
              <a:gd name="connsiteY78" fmla="*/ 387181 h 827058"/>
              <a:gd name="connsiteX79" fmla="*/ 600898 w 827058"/>
              <a:gd name="connsiteY79" fmla="*/ 395232 h 827058"/>
              <a:gd name="connsiteX80" fmla="*/ 579673 w 827058"/>
              <a:gd name="connsiteY80" fmla="*/ 409138 h 827058"/>
              <a:gd name="connsiteX81" fmla="*/ 570890 w 827058"/>
              <a:gd name="connsiteY81" fmla="*/ 414993 h 827058"/>
              <a:gd name="connsiteX82" fmla="*/ 566499 w 827058"/>
              <a:gd name="connsiteY82" fmla="*/ 418653 h 827058"/>
              <a:gd name="connsiteX83" fmla="*/ 562839 w 827058"/>
              <a:gd name="connsiteY83" fmla="*/ 428900 h 827058"/>
              <a:gd name="connsiteX84" fmla="*/ 565035 w 827058"/>
              <a:gd name="connsiteY84" fmla="*/ 439878 h 827058"/>
              <a:gd name="connsiteX85" fmla="*/ 579673 w 827058"/>
              <a:gd name="connsiteY85" fmla="*/ 472814 h 827058"/>
              <a:gd name="connsiteX86" fmla="*/ 622856 w 827058"/>
              <a:gd name="connsiteY86" fmla="*/ 521852 h 827058"/>
              <a:gd name="connsiteX87" fmla="*/ 670430 w 827058"/>
              <a:gd name="connsiteY87" fmla="*/ 551861 h 827058"/>
              <a:gd name="connsiteX88" fmla="*/ 674821 w 827058"/>
              <a:gd name="connsiteY88" fmla="*/ 554056 h 827058"/>
              <a:gd name="connsiteX89" fmla="*/ 677749 w 827058"/>
              <a:gd name="connsiteY89" fmla="*/ 556984 h 827058"/>
              <a:gd name="connsiteX90" fmla="*/ 676285 w 827058"/>
              <a:gd name="connsiteY90" fmla="*/ 563571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676285" y="563571"/>
                </a:moveTo>
                <a:cubicBezTo>
                  <a:pt x="675553" y="565035"/>
                  <a:pt x="674089" y="566499"/>
                  <a:pt x="672626" y="567231"/>
                </a:cubicBezTo>
                <a:cubicBezTo>
                  <a:pt x="670430" y="568694"/>
                  <a:pt x="668234" y="570158"/>
                  <a:pt x="666770" y="570890"/>
                </a:cubicBezTo>
                <a:cubicBezTo>
                  <a:pt x="657255" y="576014"/>
                  <a:pt x="647009" y="579673"/>
                  <a:pt x="636762" y="582601"/>
                </a:cubicBezTo>
                <a:cubicBezTo>
                  <a:pt x="632370" y="584065"/>
                  <a:pt x="627979" y="584797"/>
                  <a:pt x="623588" y="586260"/>
                </a:cubicBezTo>
                <a:cubicBezTo>
                  <a:pt x="620660" y="586992"/>
                  <a:pt x="617732" y="588456"/>
                  <a:pt x="614805" y="589920"/>
                </a:cubicBezTo>
                <a:cubicBezTo>
                  <a:pt x="609681" y="592116"/>
                  <a:pt x="607486" y="596507"/>
                  <a:pt x="606022" y="601630"/>
                </a:cubicBezTo>
                <a:cubicBezTo>
                  <a:pt x="605290" y="604558"/>
                  <a:pt x="605290" y="607486"/>
                  <a:pt x="604558" y="610413"/>
                </a:cubicBezTo>
                <a:cubicBezTo>
                  <a:pt x="603094" y="617733"/>
                  <a:pt x="600898" y="620660"/>
                  <a:pt x="593579" y="621392"/>
                </a:cubicBezTo>
                <a:cubicBezTo>
                  <a:pt x="591383" y="622124"/>
                  <a:pt x="588456" y="622124"/>
                  <a:pt x="585528" y="622124"/>
                </a:cubicBezTo>
                <a:cubicBezTo>
                  <a:pt x="578941" y="622124"/>
                  <a:pt x="572354" y="622856"/>
                  <a:pt x="566499" y="622856"/>
                </a:cubicBezTo>
                <a:cubicBezTo>
                  <a:pt x="551860" y="623588"/>
                  <a:pt x="537222" y="625783"/>
                  <a:pt x="523316" y="630175"/>
                </a:cubicBezTo>
                <a:cubicBezTo>
                  <a:pt x="517461" y="632371"/>
                  <a:pt x="511605" y="634566"/>
                  <a:pt x="506482" y="637494"/>
                </a:cubicBezTo>
                <a:cubicBezTo>
                  <a:pt x="500627" y="640422"/>
                  <a:pt x="495503" y="644081"/>
                  <a:pt x="489648" y="647741"/>
                </a:cubicBezTo>
                <a:cubicBezTo>
                  <a:pt x="480865" y="652864"/>
                  <a:pt x="471350" y="657988"/>
                  <a:pt x="461835" y="662379"/>
                </a:cubicBezTo>
                <a:cubicBezTo>
                  <a:pt x="450857" y="666770"/>
                  <a:pt x="439878" y="668966"/>
                  <a:pt x="428168" y="670430"/>
                </a:cubicBezTo>
                <a:cubicBezTo>
                  <a:pt x="418653" y="671162"/>
                  <a:pt x="408406" y="671162"/>
                  <a:pt x="398891" y="670430"/>
                </a:cubicBezTo>
                <a:cubicBezTo>
                  <a:pt x="384253" y="668966"/>
                  <a:pt x="370347" y="664575"/>
                  <a:pt x="357172" y="657988"/>
                </a:cubicBezTo>
                <a:cubicBezTo>
                  <a:pt x="351317" y="655060"/>
                  <a:pt x="345462" y="651400"/>
                  <a:pt x="339606" y="647741"/>
                </a:cubicBezTo>
                <a:cubicBezTo>
                  <a:pt x="335215" y="644813"/>
                  <a:pt x="330824" y="642617"/>
                  <a:pt x="326432" y="639690"/>
                </a:cubicBezTo>
                <a:cubicBezTo>
                  <a:pt x="316185" y="633834"/>
                  <a:pt x="305207" y="629443"/>
                  <a:pt x="293496" y="627247"/>
                </a:cubicBezTo>
                <a:cubicBezTo>
                  <a:pt x="282517" y="625052"/>
                  <a:pt x="272271" y="623588"/>
                  <a:pt x="261292" y="623588"/>
                </a:cubicBezTo>
                <a:cubicBezTo>
                  <a:pt x="255437" y="623588"/>
                  <a:pt x="249581" y="622856"/>
                  <a:pt x="244458" y="622856"/>
                </a:cubicBezTo>
                <a:cubicBezTo>
                  <a:pt x="241530" y="622856"/>
                  <a:pt x="237871" y="622124"/>
                  <a:pt x="234943" y="621392"/>
                </a:cubicBezTo>
                <a:cubicBezTo>
                  <a:pt x="230552" y="619928"/>
                  <a:pt x="227624" y="617733"/>
                  <a:pt x="226892" y="613341"/>
                </a:cubicBezTo>
                <a:cubicBezTo>
                  <a:pt x="226160" y="611145"/>
                  <a:pt x="226160" y="608218"/>
                  <a:pt x="225428" y="606022"/>
                </a:cubicBezTo>
                <a:cubicBezTo>
                  <a:pt x="225428" y="605290"/>
                  <a:pt x="225428" y="605290"/>
                  <a:pt x="225428" y="604558"/>
                </a:cubicBezTo>
                <a:cubicBezTo>
                  <a:pt x="224697" y="597971"/>
                  <a:pt x="221037" y="592847"/>
                  <a:pt x="214450" y="589920"/>
                </a:cubicBezTo>
                <a:cubicBezTo>
                  <a:pt x="210790" y="588456"/>
                  <a:pt x="206399" y="586992"/>
                  <a:pt x="202739" y="585528"/>
                </a:cubicBezTo>
                <a:cubicBezTo>
                  <a:pt x="195420" y="583333"/>
                  <a:pt x="188833" y="581869"/>
                  <a:pt x="181514" y="579673"/>
                </a:cubicBezTo>
                <a:cubicBezTo>
                  <a:pt x="175658" y="577477"/>
                  <a:pt x="169803" y="574550"/>
                  <a:pt x="163948" y="571622"/>
                </a:cubicBezTo>
                <a:cubicBezTo>
                  <a:pt x="162484" y="570890"/>
                  <a:pt x="160288" y="569426"/>
                  <a:pt x="158825" y="568694"/>
                </a:cubicBezTo>
                <a:cubicBezTo>
                  <a:pt x="158093" y="567963"/>
                  <a:pt x="156629" y="567231"/>
                  <a:pt x="155897" y="566499"/>
                </a:cubicBezTo>
                <a:cubicBezTo>
                  <a:pt x="152237" y="562839"/>
                  <a:pt x="152969" y="559911"/>
                  <a:pt x="156629" y="556984"/>
                </a:cubicBezTo>
                <a:cubicBezTo>
                  <a:pt x="158825" y="555520"/>
                  <a:pt x="160288" y="554788"/>
                  <a:pt x="162484" y="553324"/>
                </a:cubicBezTo>
                <a:cubicBezTo>
                  <a:pt x="177122" y="546005"/>
                  <a:pt x="191029" y="537954"/>
                  <a:pt x="204203" y="527707"/>
                </a:cubicBezTo>
                <a:cubicBezTo>
                  <a:pt x="222501" y="513069"/>
                  <a:pt x="238603" y="496235"/>
                  <a:pt x="251045" y="476474"/>
                </a:cubicBezTo>
                <a:cubicBezTo>
                  <a:pt x="257633" y="465495"/>
                  <a:pt x="262756" y="454516"/>
                  <a:pt x="266415" y="442074"/>
                </a:cubicBezTo>
                <a:cubicBezTo>
                  <a:pt x="267879" y="438414"/>
                  <a:pt x="268611" y="434023"/>
                  <a:pt x="268611" y="430363"/>
                </a:cubicBezTo>
                <a:cubicBezTo>
                  <a:pt x="268611" y="426704"/>
                  <a:pt x="267147" y="423044"/>
                  <a:pt x="264952" y="420117"/>
                </a:cubicBezTo>
                <a:cubicBezTo>
                  <a:pt x="263488" y="418653"/>
                  <a:pt x="261292" y="417189"/>
                  <a:pt x="259828" y="415725"/>
                </a:cubicBezTo>
                <a:cubicBezTo>
                  <a:pt x="254705" y="411334"/>
                  <a:pt x="248850" y="407674"/>
                  <a:pt x="242994" y="404015"/>
                </a:cubicBezTo>
                <a:cubicBezTo>
                  <a:pt x="235675" y="399623"/>
                  <a:pt x="228356" y="394500"/>
                  <a:pt x="221769" y="390108"/>
                </a:cubicBezTo>
                <a:cubicBezTo>
                  <a:pt x="218109" y="387913"/>
                  <a:pt x="214450" y="384985"/>
                  <a:pt x="211522" y="382057"/>
                </a:cubicBezTo>
                <a:cubicBezTo>
                  <a:pt x="209326" y="379862"/>
                  <a:pt x="207131" y="377666"/>
                  <a:pt x="205667" y="374738"/>
                </a:cubicBezTo>
                <a:cubicBezTo>
                  <a:pt x="202007" y="368883"/>
                  <a:pt x="202007" y="363028"/>
                  <a:pt x="204935" y="357172"/>
                </a:cubicBezTo>
                <a:cubicBezTo>
                  <a:pt x="206399" y="352781"/>
                  <a:pt x="210058" y="349853"/>
                  <a:pt x="213718" y="348389"/>
                </a:cubicBezTo>
                <a:cubicBezTo>
                  <a:pt x="218109" y="346926"/>
                  <a:pt x="223233" y="346194"/>
                  <a:pt x="227624" y="346926"/>
                </a:cubicBezTo>
                <a:cubicBezTo>
                  <a:pt x="233479" y="347657"/>
                  <a:pt x="238603" y="349853"/>
                  <a:pt x="243726" y="351317"/>
                </a:cubicBezTo>
                <a:cubicBezTo>
                  <a:pt x="248850" y="353513"/>
                  <a:pt x="254705" y="355708"/>
                  <a:pt x="259828" y="357172"/>
                </a:cubicBezTo>
                <a:cubicBezTo>
                  <a:pt x="262024" y="357904"/>
                  <a:pt x="264952" y="359368"/>
                  <a:pt x="267879" y="359368"/>
                </a:cubicBezTo>
                <a:cubicBezTo>
                  <a:pt x="268611" y="359368"/>
                  <a:pt x="269343" y="359368"/>
                  <a:pt x="270075" y="359368"/>
                </a:cubicBezTo>
                <a:cubicBezTo>
                  <a:pt x="273002" y="359368"/>
                  <a:pt x="275930" y="357904"/>
                  <a:pt x="275930" y="354245"/>
                </a:cubicBezTo>
                <a:cubicBezTo>
                  <a:pt x="275930" y="350585"/>
                  <a:pt x="275930" y="346926"/>
                  <a:pt x="275198" y="343998"/>
                </a:cubicBezTo>
                <a:cubicBezTo>
                  <a:pt x="273734" y="324968"/>
                  <a:pt x="273734" y="305939"/>
                  <a:pt x="274466" y="287641"/>
                </a:cubicBezTo>
                <a:cubicBezTo>
                  <a:pt x="275198" y="275930"/>
                  <a:pt x="275930" y="263488"/>
                  <a:pt x="278858" y="251777"/>
                </a:cubicBezTo>
                <a:cubicBezTo>
                  <a:pt x="282517" y="235675"/>
                  <a:pt x="289105" y="220305"/>
                  <a:pt x="299351" y="207131"/>
                </a:cubicBezTo>
                <a:cubicBezTo>
                  <a:pt x="318381" y="182246"/>
                  <a:pt x="342534" y="166876"/>
                  <a:pt x="372542" y="158093"/>
                </a:cubicBezTo>
                <a:cubicBezTo>
                  <a:pt x="388644" y="153701"/>
                  <a:pt x="405478" y="152237"/>
                  <a:pt x="422312" y="152237"/>
                </a:cubicBezTo>
                <a:cubicBezTo>
                  <a:pt x="439878" y="152969"/>
                  <a:pt x="457444" y="155897"/>
                  <a:pt x="473546" y="162484"/>
                </a:cubicBezTo>
                <a:cubicBezTo>
                  <a:pt x="488916" y="168339"/>
                  <a:pt x="503554" y="177122"/>
                  <a:pt x="515997" y="188833"/>
                </a:cubicBezTo>
                <a:cubicBezTo>
                  <a:pt x="531367" y="203471"/>
                  <a:pt x="543809" y="220305"/>
                  <a:pt x="550397" y="240799"/>
                </a:cubicBezTo>
                <a:cubicBezTo>
                  <a:pt x="553324" y="250313"/>
                  <a:pt x="555520" y="259828"/>
                  <a:pt x="556252" y="269343"/>
                </a:cubicBezTo>
                <a:cubicBezTo>
                  <a:pt x="557716" y="283981"/>
                  <a:pt x="558448" y="299352"/>
                  <a:pt x="557716" y="313990"/>
                </a:cubicBezTo>
                <a:cubicBezTo>
                  <a:pt x="557716" y="325700"/>
                  <a:pt x="556984" y="336679"/>
                  <a:pt x="556252" y="348389"/>
                </a:cubicBezTo>
                <a:cubicBezTo>
                  <a:pt x="556252" y="350585"/>
                  <a:pt x="556252" y="352049"/>
                  <a:pt x="556252" y="354245"/>
                </a:cubicBezTo>
                <a:cubicBezTo>
                  <a:pt x="556252" y="358636"/>
                  <a:pt x="558448" y="360100"/>
                  <a:pt x="562839" y="360100"/>
                </a:cubicBezTo>
                <a:cubicBezTo>
                  <a:pt x="564303" y="360100"/>
                  <a:pt x="565767" y="359368"/>
                  <a:pt x="567231" y="359368"/>
                </a:cubicBezTo>
                <a:cubicBezTo>
                  <a:pt x="571622" y="357904"/>
                  <a:pt x="575282" y="356440"/>
                  <a:pt x="579673" y="354977"/>
                </a:cubicBezTo>
                <a:cubicBezTo>
                  <a:pt x="586260" y="352049"/>
                  <a:pt x="593579" y="349853"/>
                  <a:pt x="600898" y="348389"/>
                </a:cubicBezTo>
                <a:cubicBezTo>
                  <a:pt x="606022" y="346926"/>
                  <a:pt x="610413" y="346926"/>
                  <a:pt x="615537" y="347657"/>
                </a:cubicBezTo>
                <a:cubicBezTo>
                  <a:pt x="626515" y="349853"/>
                  <a:pt x="632370" y="361564"/>
                  <a:pt x="627979" y="371811"/>
                </a:cubicBezTo>
                <a:cubicBezTo>
                  <a:pt x="626515" y="374738"/>
                  <a:pt x="625051" y="376934"/>
                  <a:pt x="622856" y="379130"/>
                </a:cubicBezTo>
                <a:cubicBezTo>
                  <a:pt x="619928" y="382057"/>
                  <a:pt x="617000" y="384985"/>
                  <a:pt x="613341" y="387181"/>
                </a:cubicBezTo>
                <a:cubicBezTo>
                  <a:pt x="608949" y="390108"/>
                  <a:pt x="605290" y="393036"/>
                  <a:pt x="600898" y="395232"/>
                </a:cubicBezTo>
                <a:cubicBezTo>
                  <a:pt x="593579" y="399623"/>
                  <a:pt x="586992" y="404747"/>
                  <a:pt x="579673" y="409138"/>
                </a:cubicBezTo>
                <a:cubicBezTo>
                  <a:pt x="576745" y="411334"/>
                  <a:pt x="573818" y="412798"/>
                  <a:pt x="570890" y="414993"/>
                </a:cubicBezTo>
                <a:cubicBezTo>
                  <a:pt x="569426" y="416457"/>
                  <a:pt x="567962" y="417189"/>
                  <a:pt x="566499" y="418653"/>
                </a:cubicBezTo>
                <a:cubicBezTo>
                  <a:pt x="563571" y="421580"/>
                  <a:pt x="562839" y="425240"/>
                  <a:pt x="562839" y="428900"/>
                </a:cubicBezTo>
                <a:cubicBezTo>
                  <a:pt x="562839" y="432559"/>
                  <a:pt x="563571" y="436219"/>
                  <a:pt x="565035" y="439878"/>
                </a:cubicBezTo>
                <a:cubicBezTo>
                  <a:pt x="568694" y="451589"/>
                  <a:pt x="573086" y="462567"/>
                  <a:pt x="579673" y="472814"/>
                </a:cubicBezTo>
                <a:cubicBezTo>
                  <a:pt x="591383" y="491844"/>
                  <a:pt x="606022" y="507946"/>
                  <a:pt x="622856" y="521852"/>
                </a:cubicBezTo>
                <a:cubicBezTo>
                  <a:pt x="637494" y="533563"/>
                  <a:pt x="653596" y="543810"/>
                  <a:pt x="670430" y="551861"/>
                </a:cubicBezTo>
                <a:cubicBezTo>
                  <a:pt x="671894" y="552592"/>
                  <a:pt x="673358" y="553324"/>
                  <a:pt x="674821" y="554056"/>
                </a:cubicBezTo>
                <a:cubicBezTo>
                  <a:pt x="676285" y="554788"/>
                  <a:pt x="677017" y="555520"/>
                  <a:pt x="677749" y="556984"/>
                </a:cubicBezTo>
                <a:cubicBezTo>
                  <a:pt x="677017" y="560643"/>
                  <a:pt x="677749" y="562107"/>
                  <a:pt x="676285" y="563571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48" name="Gráfico 2">
            <a:extLst>
              <a:ext uri="{FF2B5EF4-FFF2-40B4-BE49-F238E27FC236}">
                <a16:creationId xmlns:a16="http://schemas.microsoft.com/office/drawing/2014/main" id="{EC2498E2-0C4C-2DBD-558C-00CD177C36DC}"/>
              </a:ext>
            </a:extLst>
          </p:cNvPr>
          <p:cNvGrpSpPr/>
          <p:nvPr/>
        </p:nvGrpSpPr>
        <p:grpSpPr>
          <a:xfrm>
            <a:off x="6288401" y="2386517"/>
            <a:ext cx="582096" cy="582096"/>
            <a:chOff x="2934147" y="3611977"/>
            <a:chExt cx="827058" cy="827058"/>
          </a:xfrm>
          <a:solidFill>
            <a:schemeClr val="bg1"/>
          </a:solidFill>
          <a:effectLst/>
        </p:grpSpPr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87DC98FD-D542-5297-A728-A0852D9621B7}"/>
                </a:ext>
              </a:extLst>
            </p:cNvPr>
            <p:cNvSpPr/>
            <p:nvPr/>
          </p:nvSpPr>
          <p:spPr>
            <a:xfrm>
              <a:off x="3311080" y="3867414"/>
              <a:ext cx="61480" cy="61480"/>
            </a:xfrm>
            <a:custGeom>
              <a:avLst/>
              <a:gdLst>
                <a:gd name="connsiteX0" fmla="*/ 30740 w 61480"/>
                <a:gd name="connsiteY0" fmla="*/ 61480 h 61480"/>
                <a:gd name="connsiteX1" fmla="*/ 61480 w 61480"/>
                <a:gd name="connsiteY1" fmla="*/ 30740 h 61480"/>
                <a:gd name="connsiteX2" fmla="*/ 30740 w 61480"/>
                <a:gd name="connsiteY2" fmla="*/ 0 h 61480"/>
                <a:gd name="connsiteX3" fmla="*/ 0 w 61480"/>
                <a:gd name="connsiteY3" fmla="*/ 30740 h 61480"/>
                <a:gd name="connsiteX4" fmla="*/ 30740 w 61480"/>
                <a:gd name="connsiteY4" fmla="*/ 61480 h 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80" h="61480">
                  <a:moveTo>
                    <a:pt x="30740" y="61480"/>
                  </a:moveTo>
                  <a:cubicBezTo>
                    <a:pt x="47574" y="61480"/>
                    <a:pt x="61480" y="47574"/>
                    <a:pt x="61480" y="30740"/>
                  </a:cubicBezTo>
                  <a:cubicBezTo>
                    <a:pt x="61480" y="13906"/>
                    <a:pt x="47574" y="0"/>
                    <a:pt x="30740" y="0"/>
                  </a:cubicBezTo>
                  <a:cubicBezTo>
                    <a:pt x="13906" y="0"/>
                    <a:pt x="0" y="13906"/>
                    <a:pt x="0" y="30740"/>
                  </a:cubicBezTo>
                  <a:cubicBezTo>
                    <a:pt x="732" y="48306"/>
                    <a:pt x="13906" y="61480"/>
                    <a:pt x="30740" y="6148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5AEE49E7-B34F-F0B4-5032-97F48D4FEC6E}"/>
                </a:ext>
              </a:extLst>
            </p:cNvPr>
            <p:cNvSpPr/>
            <p:nvPr/>
          </p:nvSpPr>
          <p:spPr>
            <a:xfrm>
              <a:off x="3384271" y="4024043"/>
              <a:ext cx="48306" cy="48306"/>
            </a:xfrm>
            <a:custGeom>
              <a:avLst/>
              <a:gdLst>
                <a:gd name="connsiteX0" fmla="*/ 24153 w 48306"/>
                <a:gd name="connsiteY0" fmla="*/ 0 h 48306"/>
                <a:gd name="connsiteX1" fmla="*/ 0 w 48306"/>
                <a:gd name="connsiteY1" fmla="*/ 24153 h 48306"/>
                <a:gd name="connsiteX2" fmla="*/ 24153 w 48306"/>
                <a:gd name="connsiteY2" fmla="*/ 48306 h 48306"/>
                <a:gd name="connsiteX3" fmla="*/ 48306 w 48306"/>
                <a:gd name="connsiteY3" fmla="*/ 24153 h 48306"/>
                <a:gd name="connsiteX4" fmla="*/ 24153 w 48306"/>
                <a:gd name="connsiteY4" fmla="*/ 0 h 4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06" h="48306">
                  <a:moveTo>
                    <a:pt x="24153" y="0"/>
                  </a:moveTo>
                  <a:cubicBezTo>
                    <a:pt x="10979" y="0"/>
                    <a:pt x="0" y="10979"/>
                    <a:pt x="0" y="24153"/>
                  </a:cubicBezTo>
                  <a:cubicBezTo>
                    <a:pt x="0" y="37328"/>
                    <a:pt x="10979" y="48306"/>
                    <a:pt x="24153" y="48306"/>
                  </a:cubicBezTo>
                  <a:cubicBezTo>
                    <a:pt x="37327" y="48306"/>
                    <a:pt x="48306" y="37328"/>
                    <a:pt x="48306" y="24153"/>
                  </a:cubicBezTo>
                  <a:cubicBezTo>
                    <a:pt x="48306" y="10979"/>
                    <a:pt x="37327" y="0"/>
                    <a:pt x="24153" y="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5F5FF1B9-0201-0F0B-F811-254754E5FA41}"/>
                </a:ext>
              </a:extLst>
            </p:cNvPr>
            <p:cNvSpPr/>
            <p:nvPr/>
          </p:nvSpPr>
          <p:spPr>
            <a:xfrm>
              <a:off x="3162503" y="3868146"/>
              <a:ext cx="61480" cy="61480"/>
            </a:xfrm>
            <a:custGeom>
              <a:avLst/>
              <a:gdLst>
                <a:gd name="connsiteX0" fmla="*/ 30740 w 61480"/>
                <a:gd name="connsiteY0" fmla="*/ 0 h 61480"/>
                <a:gd name="connsiteX1" fmla="*/ 0 w 61480"/>
                <a:gd name="connsiteY1" fmla="*/ 30740 h 61480"/>
                <a:gd name="connsiteX2" fmla="*/ 30740 w 61480"/>
                <a:gd name="connsiteY2" fmla="*/ 61481 h 61480"/>
                <a:gd name="connsiteX3" fmla="*/ 61480 w 61480"/>
                <a:gd name="connsiteY3" fmla="*/ 30740 h 61480"/>
                <a:gd name="connsiteX4" fmla="*/ 30740 w 61480"/>
                <a:gd name="connsiteY4" fmla="*/ 0 h 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80" h="61480">
                  <a:moveTo>
                    <a:pt x="30740" y="0"/>
                  </a:moveTo>
                  <a:cubicBezTo>
                    <a:pt x="13906" y="0"/>
                    <a:pt x="0" y="13906"/>
                    <a:pt x="0" y="30740"/>
                  </a:cubicBezTo>
                  <a:cubicBezTo>
                    <a:pt x="0" y="47574"/>
                    <a:pt x="13906" y="61481"/>
                    <a:pt x="30740" y="61481"/>
                  </a:cubicBezTo>
                  <a:cubicBezTo>
                    <a:pt x="47574" y="61481"/>
                    <a:pt x="61480" y="47574"/>
                    <a:pt x="61480" y="30740"/>
                  </a:cubicBezTo>
                  <a:cubicBezTo>
                    <a:pt x="61480" y="13174"/>
                    <a:pt x="47574" y="0"/>
                    <a:pt x="30740" y="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D541178C-9F90-DA0A-7BE0-AC0799D2FA40}"/>
                </a:ext>
              </a:extLst>
            </p:cNvPr>
            <p:cNvSpPr/>
            <p:nvPr/>
          </p:nvSpPr>
          <p:spPr>
            <a:xfrm>
              <a:off x="2934147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332287 w 827058"/>
                <a:gd name="connsiteY5" fmla="*/ 535758 h 827058"/>
                <a:gd name="connsiteX6" fmla="*/ 258364 w 827058"/>
                <a:gd name="connsiteY6" fmla="*/ 524048 h 827058"/>
                <a:gd name="connsiteX7" fmla="*/ 248118 w 827058"/>
                <a:gd name="connsiteY7" fmla="*/ 524780 h 827058"/>
                <a:gd name="connsiteX8" fmla="*/ 187369 w 827058"/>
                <a:gd name="connsiteY8" fmla="*/ 556984 h 827058"/>
                <a:gd name="connsiteX9" fmla="*/ 180050 w 827058"/>
                <a:gd name="connsiteY9" fmla="*/ 560643 h 827058"/>
                <a:gd name="connsiteX10" fmla="*/ 201275 w 827058"/>
                <a:gd name="connsiteY10" fmla="*/ 498431 h 827058"/>
                <a:gd name="connsiteX11" fmla="*/ 169803 w 827058"/>
                <a:gd name="connsiteY11" fmla="*/ 471350 h 827058"/>
                <a:gd name="connsiteX12" fmla="*/ 118569 w 827058"/>
                <a:gd name="connsiteY12" fmla="*/ 374738 h 827058"/>
                <a:gd name="connsiteX13" fmla="*/ 141991 w 827058"/>
                <a:gd name="connsiteY13" fmla="*/ 264952 h 827058"/>
                <a:gd name="connsiteX14" fmla="*/ 260560 w 827058"/>
                <a:gd name="connsiteY14" fmla="*/ 177854 h 827058"/>
                <a:gd name="connsiteX15" fmla="*/ 444270 w 827058"/>
                <a:gd name="connsiteY15" fmla="*/ 193225 h 827058"/>
                <a:gd name="connsiteX16" fmla="*/ 543809 w 827058"/>
                <a:gd name="connsiteY16" fmla="*/ 307402 h 827058"/>
                <a:gd name="connsiteX17" fmla="*/ 546737 w 827058"/>
                <a:gd name="connsiteY17" fmla="*/ 319845 h 827058"/>
                <a:gd name="connsiteX18" fmla="*/ 546737 w 827058"/>
                <a:gd name="connsiteY18" fmla="*/ 321309 h 827058"/>
                <a:gd name="connsiteX19" fmla="*/ 537222 w 827058"/>
                <a:gd name="connsiteY19" fmla="*/ 321309 h 827058"/>
                <a:gd name="connsiteX20" fmla="*/ 404015 w 827058"/>
                <a:gd name="connsiteY20" fmla="*/ 360100 h 827058"/>
                <a:gd name="connsiteX21" fmla="*/ 338143 w 827058"/>
                <a:gd name="connsiteY21" fmla="*/ 455248 h 827058"/>
                <a:gd name="connsiteX22" fmla="*/ 341070 w 827058"/>
                <a:gd name="connsiteY22" fmla="*/ 529903 h 827058"/>
                <a:gd name="connsiteX23" fmla="*/ 343266 w 827058"/>
                <a:gd name="connsiteY23" fmla="*/ 536490 h 827058"/>
                <a:gd name="connsiteX24" fmla="*/ 332287 w 827058"/>
                <a:gd name="connsiteY24" fmla="*/ 535758 h 827058"/>
                <a:gd name="connsiteX25" fmla="*/ 706293 w 827058"/>
                <a:gd name="connsiteY25" fmla="*/ 521852 h 827058"/>
                <a:gd name="connsiteX26" fmla="*/ 655060 w 827058"/>
                <a:gd name="connsiteY26" fmla="*/ 597971 h 827058"/>
                <a:gd name="connsiteX27" fmla="*/ 644081 w 827058"/>
                <a:gd name="connsiteY27" fmla="*/ 606022 h 827058"/>
                <a:gd name="connsiteX28" fmla="*/ 641885 w 827058"/>
                <a:gd name="connsiteY28" fmla="*/ 612609 h 827058"/>
                <a:gd name="connsiteX29" fmla="*/ 656524 w 827058"/>
                <a:gd name="connsiteY29" fmla="*/ 657255 h 827058"/>
                <a:gd name="connsiteX30" fmla="*/ 657256 w 827058"/>
                <a:gd name="connsiteY30" fmla="*/ 660915 h 827058"/>
                <a:gd name="connsiteX31" fmla="*/ 641153 w 827058"/>
                <a:gd name="connsiteY31" fmla="*/ 652864 h 827058"/>
                <a:gd name="connsiteX32" fmla="*/ 600898 w 827058"/>
                <a:gd name="connsiteY32" fmla="*/ 632371 h 827058"/>
                <a:gd name="connsiteX33" fmla="*/ 592847 w 827058"/>
                <a:gd name="connsiteY33" fmla="*/ 631639 h 827058"/>
                <a:gd name="connsiteX34" fmla="*/ 510141 w 827058"/>
                <a:gd name="connsiteY34" fmla="*/ 640422 h 827058"/>
                <a:gd name="connsiteX35" fmla="*/ 367419 w 827058"/>
                <a:gd name="connsiteY35" fmla="*/ 559180 h 827058"/>
                <a:gd name="connsiteX36" fmla="*/ 380593 w 827058"/>
                <a:gd name="connsiteY36" fmla="*/ 396696 h 827058"/>
                <a:gd name="connsiteX37" fmla="*/ 493308 w 827058"/>
                <a:gd name="connsiteY37" fmla="*/ 335947 h 827058"/>
                <a:gd name="connsiteX38" fmla="*/ 633102 w 827058"/>
                <a:gd name="connsiteY38" fmla="*/ 361564 h 827058"/>
                <a:gd name="connsiteX39" fmla="*/ 703366 w 827058"/>
                <a:gd name="connsiteY39" fmla="*/ 445001 h 827058"/>
                <a:gd name="connsiteX40" fmla="*/ 709221 w 827058"/>
                <a:gd name="connsiteY40" fmla="*/ 472814 h 827058"/>
                <a:gd name="connsiteX41" fmla="*/ 709953 w 827058"/>
                <a:gd name="connsiteY41" fmla="*/ 475742 h 827058"/>
                <a:gd name="connsiteX42" fmla="*/ 709953 w 827058"/>
                <a:gd name="connsiteY42" fmla="*/ 497699 h 827058"/>
                <a:gd name="connsiteX43" fmla="*/ 706293 w 827058"/>
                <a:gd name="connsiteY43" fmla="*/ 521852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332287" y="535758"/>
                  </a:moveTo>
                  <a:cubicBezTo>
                    <a:pt x="307402" y="535026"/>
                    <a:pt x="282517" y="532099"/>
                    <a:pt x="258364" y="524048"/>
                  </a:cubicBezTo>
                  <a:cubicBezTo>
                    <a:pt x="254705" y="522584"/>
                    <a:pt x="251777" y="523316"/>
                    <a:pt x="248118" y="524780"/>
                  </a:cubicBezTo>
                  <a:cubicBezTo>
                    <a:pt x="228356" y="535758"/>
                    <a:pt x="207863" y="546737"/>
                    <a:pt x="187369" y="556984"/>
                  </a:cubicBezTo>
                  <a:cubicBezTo>
                    <a:pt x="185173" y="557716"/>
                    <a:pt x="183709" y="559180"/>
                    <a:pt x="180050" y="560643"/>
                  </a:cubicBezTo>
                  <a:cubicBezTo>
                    <a:pt x="187369" y="538686"/>
                    <a:pt x="193956" y="518192"/>
                    <a:pt x="201275" y="498431"/>
                  </a:cubicBezTo>
                  <a:cubicBezTo>
                    <a:pt x="190297" y="488916"/>
                    <a:pt x="179318" y="480865"/>
                    <a:pt x="169803" y="471350"/>
                  </a:cubicBezTo>
                  <a:cubicBezTo>
                    <a:pt x="141991" y="445001"/>
                    <a:pt x="124425" y="412798"/>
                    <a:pt x="118569" y="374738"/>
                  </a:cubicBezTo>
                  <a:cubicBezTo>
                    <a:pt x="112714" y="335215"/>
                    <a:pt x="120765" y="298619"/>
                    <a:pt x="141991" y="264952"/>
                  </a:cubicBezTo>
                  <a:cubicBezTo>
                    <a:pt x="169803" y="221037"/>
                    <a:pt x="210790" y="192492"/>
                    <a:pt x="260560" y="177854"/>
                  </a:cubicBezTo>
                  <a:cubicBezTo>
                    <a:pt x="323504" y="158825"/>
                    <a:pt x="385717" y="163216"/>
                    <a:pt x="444270" y="193225"/>
                  </a:cubicBezTo>
                  <a:cubicBezTo>
                    <a:pt x="492576" y="217377"/>
                    <a:pt x="526975" y="254705"/>
                    <a:pt x="543809" y="307402"/>
                  </a:cubicBezTo>
                  <a:cubicBezTo>
                    <a:pt x="545273" y="311062"/>
                    <a:pt x="546005" y="315453"/>
                    <a:pt x="546737" y="319845"/>
                  </a:cubicBezTo>
                  <a:cubicBezTo>
                    <a:pt x="546737" y="320577"/>
                    <a:pt x="546737" y="320577"/>
                    <a:pt x="546737" y="321309"/>
                  </a:cubicBezTo>
                  <a:cubicBezTo>
                    <a:pt x="543809" y="321309"/>
                    <a:pt x="540882" y="321309"/>
                    <a:pt x="537222" y="321309"/>
                  </a:cubicBezTo>
                  <a:cubicBezTo>
                    <a:pt x="488916" y="320577"/>
                    <a:pt x="443538" y="331555"/>
                    <a:pt x="404015" y="360100"/>
                  </a:cubicBezTo>
                  <a:cubicBezTo>
                    <a:pt x="371079" y="383521"/>
                    <a:pt x="347657" y="414993"/>
                    <a:pt x="338143" y="455248"/>
                  </a:cubicBezTo>
                  <a:cubicBezTo>
                    <a:pt x="332287" y="480133"/>
                    <a:pt x="333751" y="505018"/>
                    <a:pt x="341070" y="529903"/>
                  </a:cubicBezTo>
                  <a:cubicBezTo>
                    <a:pt x="341802" y="532099"/>
                    <a:pt x="341802" y="533563"/>
                    <a:pt x="343266" y="536490"/>
                  </a:cubicBezTo>
                  <a:cubicBezTo>
                    <a:pt x="339606" y="535758"/>
                    <a:pt x="335947" y="535758"/>
                    <a:pt x="332287" y="535758"/>
                  </a:cubicBezTo>
                  <a:close/>
                  <a:moveTo>
                    <a:pt x="706293" y="521852"/>
                  </a:moveTo>
                  <a:cubicBezTo>
                    <a:pt x="697511" y="552592"/>
                    <a:pt x="679213" y="577477"/>
                    <a:pt x="655060" y="597971"/>
                  </a:cubicBezTo>
                  <a:cubicBezTo>
                    <a:pt x="651400" y="600898"/>
                    <a:pt x="648473" y="603826"/>
                    <a:pt x="644081" y="606022"/>
                  </a:cubicBezTo>
                  <a:cubicBezTo>
                    <a:pt x="641153" y="607486"/>
                    <a:pt x="641153" y="609681"/>
                    <a:pt x="641885" y="612609"/>
                  </a:cubicBezTo>
                  <a:cubicBezTo>
                    <a:pt x="647009" y="627247"/>
                    <a:pt x="651400" y="642617"/>
                    <a:pt x="656524" y="657255"/>
                  </a:cubicBezTo>
                  <a:cubicBezTo>
                    <a:pt x="656524" y="657988"/>
                    <a:pt x="657256" y="658719"/>
                    <a:pt x="657256" y="660915"/>
                  </a:cubicBezTo>
                  <a:cubicBezTo>
                    <a:pt x="651400" y="657988"/>
                    <a:pt x="646277" y="655060"/>
                    <a:pt x="641153" y="652864"/>
                  </a:cubicBezTo>
                  <a:cubicBezTo>
                    <a:pt x="627979" y="645545"/>
                    <a:pt x="614805" y="638958"/>
                    <a:pt x="600898" y="632371"/>
                  </a:cubicBezTo>
                  <a:cubicBezTo>
                    <a:pt x="598703" y="631639"/>
                    <a:pt x="595775" y="630907"/>
                    <a:pt x="592847" y="631639"/>
                  </a:cubicBezTo>
                  <a:cubicBezTo>
                    <a:pt x="565767" y="638958"/>
                    <a:pt x="537954" y="643349"/>
                    <a:pt x="510141" y="640422"/>
                  </a:cubicBezTo>
                  <a:cubicBezTo>
                    <a:pt x="450857" y="633834"/>
                    <a:pt x="401087" y="610413"/>
                    <a:pt x="367419" y="559180"/>
                  </a:cubicBezTo>
                  <a:cubicBezTo>
                    <a:pt x="333751" y="507214"/>
                    <a:pt x="339606" y="442806"/>
                    <a:pt x="380593" y="396696"/>
                  </a:cubicBezTo>
                  <a:cubicBezTo>
                    <a:pt x="410602" y="362296"/>
                    <a:pt x="448661" y="343266"/>
                    <a:pt x="493308" y="335947"/>
                  </a:cubicBezTo>
                  <a:cubicBezTo>
                    <a:pt x="542346" y="327896"/>
                    <a:pt x="589920" y="335947"/>
                    <a:pt x="633102" y="361564"/>
                  </a:cubicBezTo>
                  <a:cubicBezTo>
                    <a:pt x="666038" y="381325"/>
                    <a:pt x="690923" y="408406"/>
                    <a:pt x="703366" y="445001"/>
                  </a:cubicBezTo>
                  <a:cubicBezTo>
                    <a:pt x="706293" y="453784"/>
                    <a:pt x="707757" y="463299"/>
                    <a:pt x="709221" y="472814"/>
                  </a:cubicBezTo>
                  <a:cubicBezTo>
                    <a:pt x="709221" y="473546"/>
                    <a:pt x="709953" y="475010"/>
                    <a:pt x="709953" y="475742"/>
                  </a:cubicBezTo>
                  <a:cubicBezTo>
                    <a:pt x="709953" y="483061"/>
                    <a:pt x="709953" y="490380"/>
                    <a:pt x="709953" y="497699"/>
                  </a:cubicBezTo>
                  <a:cubicBezTo>
                    <a:pt x="709221" y="505750"/>
                    <a:pt x="708489" y="513801"/>
                    <a:pt x="706293" y="521852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80381010-AC6F-ED3A-9FA7-D8C5147EBBA5}"/>
                </a:ext>
              </a:extLst>
            </p:cNvPr>
            <p:cNvSpPr/>
            <p:nvPr/>
          </p:nvSpPr>
          <p:spPr>
            <a:xfrm>
              <a:off x="3502841" y="4024775"/>
              <a:ext cx="48306" cy="48306"/>
            </a:xfrm>
            <a:custGeom>
              <a:avLst/>
              <a:gdLst>
                <a:gd name="connsiteX0" fmla="*/ 48306 w 48306"/>
                <a:gd name="connsiteY0" fmla="*/ 24153 h 48306"/>
                <a:gd name="connsiteX1" fmla="*/ 24153 w 48306"/>
                <a:gd name="connsiteY1" fmla="*/ 48306 h 48306"/>
                <a:gd name="connsiteX2" fmla="*/ 0 w 48306"/>
                <a:gd name="connsiteY2" fmla="*/ 24153 h 48306"/>
                <a:gd name="connsiteX3" fmla="*/ 24153 w 48306"/>
                <a:gd name="connsiteY3" fmla="*/ 0 h 48306"/>
                <a:gd name="connsiteX4" fmla="*/ 48306 w 48306"/>
                <a:gd name="connsiteY4" fmla="*/ 24153 h 4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06" h="48306">
                  <a:moveTo>
                    <a:pt x="48306" y="24153"/>
                  </a:moveTo>
                  <a:cubicBezTo>
                    <a:pt x="48306" y="37492"/>
                    <a:pt x="37492" y="48306"/>
                    <a:pt x="24153" y="48306"/>
                  </a:cubicBezTo>
                  <a:cubicBezTo>
                    <a:pt x="10814" y="48306"/>
                    <a:pt x="0" y="37492"/>
                    <a:pt x="0" y="24153"/>
                  </a:cubicBezTo>
                  <a:cubicBezTo>
                    <a:pt x="0" y="10814"/>
                    <a:pt x="10814" y="0"/>
                    <a:pt x="24153" y="0"/>
                  </a:cubicBezTo>
                  <a:cubicBezTo>
                    <a:pt x="37492" y="0"/>
                    <a:pt x="48306" y="10814"/>
                    <a:pt x="48306" y="24153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54" name="Gráfico 2">
            <a:extLst>
              <a:ext uri="{FF2B5EF4-FFF2-40B4-BE49-F238E27FC236}">
                <a16:creationId xmlns:a16="http://schemas.microsoft.com/office/drawing/2014/main" id="{7E3F081B-51A3-A9FD-0614-300F001C7D28}"/>
              </a:ext>
            </a:extLst>
          </p:cNvPr>
          <p:cNvGrpSpPr/>
          <p:nvPr/>
        </p:nvGrpSpPr>
        <p:grpSpPr>
          <a:xfrm>
            <a:off x="9190126" y="2386517"/>
            <a:ext cx="582096" cy="582096"/>
            <a:chOff x="7056997" y="3611977"/>
            <a:chExt cx="827058" cy="827058"/>
          </a:xfrm>
          <a:solidFill>
            <a:schemeClr val="bg1"/>
          </a:solidFill>
          <a:effectLst/>
        </p:grpSpPr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8D8449FE-2E08-1AE3-D2BD-47878CBBBEF1}"/>
                </a:ext>
              </a:extLst>
            </p:cNvPr>
            <p:cNvSpPr/>
            <p:nvPr/>
          </p:nvSpPr>
          <p:spPr>
            <a:xfrm>
              <a:off x="7521760" y="4025506"/>
              <a:ext cx="86365" cy="86365"/>
            </a:xfrm>
            <a:custGeom>
              <a:avLst/>
              <a:gdLst>
                <a:gd name="connsiteX0" fmla="*/ 43183 w 86365"/>
                <a:gd name="connsiteY0" fmla="*/ 0 h 86365"/>
                <a:gd name="connsiteX1" fmla="*/ 0 w 86365"/>
                <a:gd name="connsiteY1" fmla="*/ 43183 h 86365"/>
                <a:gd name="connsiteX2" fmla="*/ 43183 w 86365"/>
                <a:gd name="connsiteY2" fmla="*/ 86365 h 86365"/>
                <a:gd name="connsiteX3" fmla="*/ 86365 w 86365"/>
                <a:gd name="connsiteY3" fmla="*/ 43183 h 86365"/>
                <a:gd name="connsiteX4" fmla="*/ 43183 w 86365"/>
                <a:gd name="connsiteY4" fmla="*/ 0 h 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65" h="86365">
                  <a:moveTo>
                    <a:pt x="43183" y="0"/>
                  </a:moveTo>
                  <a:cubicBezTo>
                    <a:pt x="19762" y="0"/>
                    <a:pt x="0" y="19029"/>
                    <a:pt x="0" y="43183"/>
                  </a:cubicBezTo>
                  <a:cubicBezTo>
                    <a:pt x="0" y="66604"/>
                    <a:pt x="19030" y="86365"/>
                    <a:pt x="43183" y="86365"/>
                  </a:cubicBezTo>
                  <a:cubicBezTo>
                    <a:pt x="67336" y="86365"/>
                    <a:pt x="86365" y="67336"/>
                    <a:pt x="86365" y="43183"/>
                  </a:cubicBezTo>
                  <a:cubicBezTo>
                    <a:pt x="86365" y="19762"/>
                    <a:pt x="67336" y="0"/>
                    <a:pt x="43183" y="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D65001F3-690B-92D0-5774-225F1BBC93C2}"/>
                </a:ext>
              </a:extLst>
            </p:cNvPr>
            <p:cNvSpPr/>
            <p:nvPr/>
          </p:nvSpPr>
          <p:spPr>
            <a:xfrm>
              <a:off x="7332196" y="4025506"/>
              <a:ext cx="86365" cy="86365"/>
            </a:xfrm>
            <a:custGeom>
              <a:avLst/>
              <a:gdLst>
                <a:gd name="connsiteX0" fmla="*/ 86365 w 86365"/>
                <a:gd name="connsiteY0" fmla="*/ 43183 h 86365"/>
                <a:gd name="connsiteX1" fmla="*/ 43182 w 86365"/>
                <a:gd name="connsiteY1" fmla="*/ 0 h 86365"/>
                <a:gd name="connsiteX2" fmla="*/ 0 w 86365"/>
                <a:gd name="connsiteY2" fmla="*/ 43183 h 86365"/>
                <a:gd name="connsiteX3" fmla="*/ 43182 w 86365"/>
                <a:gd name="connsiteY3" fmla="*/ 86365 h 86365"/>
                <a:gd name="connsiteX4" fmla="*/ 86365 w 86365"/>
                <a:gd name="connsiteY4" fmla="*/ 43183 h 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65" h="86365">
                  <a:moveTo>
                    <a:pt x="86365" y="43183"/>
                  </a:moveTo>
                  <a:cubicBezTo>
                    <a:pt x="86365" y="19762"/>
                    <a:pt x="67335" y="0"/>
                    <a:pt x="43182" y="0"/>
                  </a:cubicBezTo>
                  <a:cubicBezTo>
                    <a:pt x="19761" y="0"/>
                    <a:pt x="0" y="19029"/>
                    <a:pt x="0" y="43183"/>
                  </a:cubicBezTo>
                  <a:cubicBezTo>
                    <a:pt x="0" y="66604"/>
                    <a:pt x="19029" y="86365"/>
                    <a:pt x="43182" y="86365"/>
                  </a:cubicBezTo>
                  <a:cubicBezTo>
                    <a:pt x="67335" y="86365"/>
                    <a:pt x="86365" y="67336"/>
                    <a:pt x="86365" y="43183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1EB04489-712D-BB92-3E66-DA11E1553321}"/>
                </a:ext>
              </a:extLst>
            </p:cNvPr>
            <p:cNvSpPr/>
            <p:nvPr/>
          </p:nvSpPr>
          <p:spPr>
            <a:xfrm>
              <a:off x="7364766" y="4163472"/>
              <a:ext cx="211522" cy="50867"/>
            </a:xfrm>
            <a:custGeom>
              <a:avLst/>
              <a:gdLst>
                <a:gd name="connsiteX0" fmla="*/ 192126 w 211522"/>
                <a:gd name="connsiteY0" fmla="*/ 3293 h 50867"/>
                <a:gd name="connsiteX1" fmla="*/ 105761 w 211522"/>
                <a:gd name="connsiteY1" fmla="*/ 28179 h 50867"/>
                <a:gd name="connsiteX2" fmla="*/ 19396 w 211522"/>
                <a:gd name="connsiteY2" fmla="*/ 3293 h 50867"/>
                <a:gd name="connsiteX3" fmla="*/ 3293 w 211522"/>
                <a:gd name="connsiteY3" fmla="*/ 3293 h 50867"/>
                <a:gd name="connsiteX4" fmla="*/ 3293 w 211522"/>
                <a:gd name="connsiteY4" fmla="*/ 19396 h 50867"/>
                <a:gd name="connsiteX5" fmla="*/ 105761 w 211522"/>
                <a:gd name="connsiteY5" fmla="*/ 50868 h 50867"/>
                <a:gd name="connsiteX6" fmla="*/ 208228 w 211522"/>
                <a:gd name="connsiteY6" fmla="*/ 19396 h 50867"/>
                <a:gd name="connsiteX7" fmla="*/ 208228 w 211522"/>
                <a:gd name="connsiteY7" fmla="*/ 3293 h 50867"/>
                <a:gd name="connsiteX8" fmla="*/ 192126 w 211522"/>
                <a:gd name="connsiteY8" fmla="*/ 3293 h 5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22" h="50867">
                  <a:moveTo>
                    <a:pt x="192126" y="3293"/>
                  </a:moveTo>
                  <a:cubicBezTo>
                    <a:pt x="173828" y="21591"/>
                    <a:pt x="133573" y="28179"/>
                    <a:pt x="105761" y="28179"/>
                  </a:cubicBezTo>
                  <a:cubicBezTo>
                    <a:pt x="77217" y="28179"/>
                    <a:pt x="37693" y="21591"/>
                    <a:pt x="19396" y="3293"/>
                  </a:cubicBezTo>
                  <a:cubicBezTo>
                    <a:pt x="15004" y="-1098"/>
                    <a:pt x="7685" y="-1098"/>
                    <a:pt x="3293" y="3293"/>
                  </a:cubicBezTo>
                  <a:cubicBezTo>
                    <a:pt x="-1098" y="7685"/>
                    <a:pt x="-1098" y="15004"/>
                    <a:pt x="3293" y="19396"/>
                  </a:cubicBezTo>
                  <a:cubicBezTo>
                    <a:pt x="32570" y="48672"/>
                    <a:pt x="88927" y="50868"/>
                    <a:pt x="105761" y="50868"/>
                  </a:cubicBezTo>
                  <a:cubicBezTo>
                    <a:pt x="122595" y="50868"/>
                    <a:pt x="178952" y="48672"/>
                    <a:pt x="208228" y="19396"/>
                  </a:cubicBezTo>
                  <a:cubicBezTo>
                    <a:pt x="212620" y="15004"/>
                    <a:pt x="212620" y="7685"/>
                    <a:pt x="208228" y="3293"/>
                  </a:cubicBezTo>
                  <a:cubicBezTo>
                    <a:pt x="203837" y="-1098"/>
                    <a:pt x="196518" y="-1098"/>
                    <a:pt x="192126" y="3293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E44FABF5-E390-5614-FD01-54E27480F545}"/>
                </a:ext>
              </a:extLst>
            </p:cNvPr>
            <p:cNvSpPr/>
            <p:nvPr/>
          </p:nvSpPr>
          <p:spPr>
            <a:xfrm>
              <a:off x="7056997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53596 w 827058"/>
                <a:gd name="connsiteY5" fmla="*/ 469154 h 827058"/>
                <a:gd name="connsiteX6" fmla="*/ 655060 w 827058"/>
                <a:gd name="connsiteY6" fmla="*/ 487452 h 827058"/>
                <a:gd name="connsiteX7" fmla="*/ 413529 w 827058"/>
                <a:gd name="connsiteY7" fmla="*/ 655792 h 827058"/>
                <a:gd name="connsiteX8" fmla="*/ 171999 w 827058"/>
                <a:gd name="connsiteY8" fmla="*/ 487452 h 827058"/>
                <a:gd name="connsiteX9" fmla="*/ 173463 w 827058"/>
                <a:gd name="connsiteY9" fmla="*/ 469154 h 827058"/>
                <a:gd name="connsiteX10" fmla="*/ 137599 w 827058"/>
                <a:gd name="connsiteY10" fmla="*/ 414261 h 827058"/>
                <a:gd name="connsiteX11" fmla="*/ 197616 w 827058"/>
                <a:gd name="connsiteY11" fmla="*/ 354245 h 827058"/>
                <a:gd name="connsiteX12" fmla="*/ 239335 w 827058"/>
                <a:gd name="connsiteY12" fmla="*/ 371079 h 827058"/>
                <a:gd name="connsiteX13" fmla="*/ 403283 w 827058"/>
                <a:gd name="connsiteY13" fmla="*/ 319845 h 827058"/>
                <a:gd name="connsiteX14" fmla="*/ 434023 w 827058"/>
                <a:gd name="connsiteY14" fmla="*/ 175658 h 827058"/>
                <a:gd name="connsiteX15" fmla="*/ 438414 w 827058"/>
                <a:gd name="connsiteY15" fmla="*/ 169071 h 827058"/>
                <a:gd name="connsiteX16" fmla="*/ 446465 w 827058"/>
                <a:gd name="connsiteY16" fmla="*/ 167608 h 827058"/>
                <a:gd name="connsiteX17" fmla="*/ 546737 w 827058"/>
                <a:gd name="connsiteY17" fmla="*/ 188833 h 827058"/>
                <a:gd name="connsiteX18" fmla="*/ 585528 w 827058"/>
                <a:gd name="connsiteY18" fmla="*/ 164680 h 827058"/>
                <a:gd name="connsiteX19" fmla="*/ 628711 w 827058"/>
                <a:gd name="connsiteY19" fmla="*/ 207863 h 827058"/>
                <a:gd name="connsiteX20" fmla="*/ 585528 w 827058"/>
                <a:gd name="connsiteY20" fmla="*/ 251045 h 827058"/>
                <a:gd name="connsiteX21" fmla="*/ 542346 w 827058"/>
                <a:gd name="connsiteY21" fmla="*/ 210058 h 827058"/>
                <a:gd name="connsiteX22" fmla="*/ 452320 w 827058"/>
                <a:gd name="connsiteY22" fmla="*/ 191028 h 827058"/>
                <a:gd name="connsiteX23" fmla="*/ 424508 w 827058"/>
                <a:gd name="connsiteY23" fmla="*/ 320577 h 827058"/>
                <a:gd name="connsiteX24" fmla="*/ 585528 w 827058"/>
                <a:gd name="connsiteY24" fmla="*/ 371810 h 827058"/>
                <a:gd name="connsiteX25" fmla="*/ 627247 w 827058"/>
                <a:gd name="connsiteY25" fmla="*/ 354977 h 827058"/>
                <a:gd name="connsiteX26" fmla="*/ 687264 w 827058"/>
                <a:gd name="connsiteY26" fmla="*/ 414993 h 827058"/>
                <a:gd name="connsiteX27" fmla="*/ 653596 w 827058"/>
                <a:gd name="connsiteY27" fmla="*/ 469154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53596" y="469154"/>
                  </a:moveTo>
                  <a:cubicBezTo>
                    <a:pt x="654328" y="475010"/>
                    <a:pt x="655060" y="480865"/>
                    <a:pt x="655060" y="487452"/>
                  </a:cubicBezTo>
                  <a:cubicBezTo>
                    <a:pt x="655060" y="580405"/>
                    <a:pt x="546737" y="655792"/>
                    <a:pt x="413529" y="655792"/>
                  </a:cubicBezTo>
                  <a:cubicBezTo>
                    <a:pt x="280322" y="655792"/>
                    <a:pt x="171999" y="580405"/>
                    <a:pt x="171999" y="487452"/>
                  </a:cubicBezTo>
                  <a:cubicBezTo>
                    <a:pt x="171999" y="481597"/>
                    <a:pt x="172731" y="475010"/>
                    <a:pt x="173463" y="469154"/>
                  </a:cubicBezTo>
                  <a:cubicBezTo>
                    <a:pt x="152237" y="459640"/>
                    <a:pt x="137599" y="438414"/>
                    <a:pt x="137599" y="414261"/>
                  </a:cubicBezTo>
                  <a:cubicBezTo>
                    <a:pt x="137599" y="380593"/>
                    <a:pt x="164680" y="354245"/>
                    <a:pt x="197616" y="354245"/>
                  </a:cubicBezTo>
                  <a:cubicBezTo>
                    <a:pt x="213718" y="354245"/>
                    <a:pt x="228356" y="360832"/>
                    <a:pt x="239335" y="371079"/>
                  </a:cubicBezTo>
                  <a:cubicBezTo>
                    <a:pt x="281054" y="341070"/>
                    <a:pt x="338874" y="322041"/>
                    <a:pt x="403283" y="319845"/>
                  </a:cubicBezTo>
                  <a:lnTo>
                    <a:pt x="434023" y="175658"/>
                  </a:lnTo>
                  <a:cubicBezTo>
                    <a:pt x="434755" y="172731"/>
                    <a:pt x="436219" y="170535"/>
                    <a:pt x="438414" y="169071"/>
                  </a:cubicBezTo>
                  <a:cubicBezTo>
                    <a:pt x="440610" y="167608"/>
                    <a:pt x="443538" y="166875"/>
                    <a:pt x="446465" y="167608"/>
                  </a:cubicBezTo>
                  <a:lnTo>
                    <a:pt x="546737" y="188833"/>
                  </a:lnTo>
                  <a:cubicBezTo>
                    <a:pt x="554056" y="174927"/>
                    <a:pt x="567963" y="164680"/>
                    <a:pt x="585528" y="164680"/>
                  </a:cubicBezTo>
                  <a:cubicBezTo>
                    <a:pt x="609681" y="164680"/>
                    <a:pt x="628711" y="183709"/>
                    <a:pt x="628711" y="207863"/>
                  </a:cubicBezTo>
                  <a:cubicBezTo>
                    <a:pt x="628711" y="232016"/>
                    <a:pt x="609681" y="251045"/>
                    <a:pt x="585528" y="251045"/>
                  </a:cubicBezTo>
                  <a:cubicBezTo>
                    <a:pt x="562107" y="251045"/>
                    <a:pt x="543809" y="232747"/>
                    <a:pt x="542346" y="210058"/>
                  </a:cubicBezTo>
                  <a:lnTo>
                    <a:pt x="452320" y="191028"/>
                  </a:lnTo>
                  <a:lnTo>
                    <a:pt x="424508" y="320577"/>
                  </a:lnTo>
                  <a:cubicBezTo>
                    <a:pt x="487453" y="322772"/>
                    <a:pt x="544541" y="341802"/>
                    <a:pt x="585528" y="371810"/>
                  </a:cubicBezTo>
                  <a:cubicBezTo>
                    <a:pt x="596507" y="361564"/>
                    <a:pt x="611145" y="354977"/>
                    <a:pt x="627247" y="354977"/>
                  </a:cubicBezTo>
                  <a:cubicBezTo>
                    <a:pt x="660915" y="354977"/>
                    <a:pt x="687264" y="382057"/>
                    <a:pt x="687264" y="414993"/>
                  </a:cubicBezTo>
                  <a:cubicBezTo>
                    <a:pt x="689460" y="438414"/>
                    <a:pt x="674821" y="459640"/>
                    <a:pt x="653596" y="46915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Gráfico 2">
            <a:extLst>
              <a:ext uri="{FF2B5EF4-FFF2-40B4-BE49-F238E27FC236}">
                <a16:creationId xmlns:a16="http://schemas.microsoft.com/office/drawing/2014/main" id="{756BF30D-9883-2E2A-EB6B-218347E340BE}"/>
              </a:ext>
            </a:extLst>
          </p:cNvPr>
          <p:cNvGrpSpPr/>
          <p:nvPr/>
        </p:nvGrpSpPr>
        <p:grpSpPr>
          <a:xfrm>
            <a:off x="10157024" y="2386517"/>
            <a:ext cx="582096" cy="582096"/>
            <a:chOff x="8430793" y="3611977"/>
            <a:chExt cx="827058" cy="827058"/>
          </a:xfrm>
          <a:solidFill>
            <a:schemeClr val="bg1"/>
          </a:solidFill>
          <a:effectLst/>
        </p:grpSpPr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D25095C2-641F-F86F-504F-46EB8116F8E0}"/>
                </a:ext>
              </a:extLst>
            </p:cNvPr>
            <p:cNvSpPr/>
            <p:nvPr/>
          </p:nvSpPr>
          <p:spPr>
            <a:xfrm>
              <a:off x="8783574" y="3764214"/>
              <a:ext cx="234943" cy="160288"/>
            </a:xfrm>
            <a:custGeom>
              <a:avLst/>
              <a:gdLst>
                <a:gd name="connsiteX0" fmla="*/ 234943 w 234943"/>
                <a:gd name="connsiteY0" fmla="*/ 65872 h 160288"/>
                <a:gd name="connsiteX1" fmla="*/ 61480 w 234943"/>
                <a:gd name="connsiteY1" fmla="*/ 0 h 160288"/>
                <a:gd name="connsiteX2" fmla="*/ 0 w 234943"/>
                <a:gd name="connsiteY2" fmla="*/ 7319 h 160288"/>
                <a:gd name="connsiteX3" fmla="*/ 98076 w 234943"/>
                <a:gd name="connsiteY3" fmla="*/ 160289 h 160288"/>
                <a:gd name="connsiteX4" fmla="*/ 234943 w 234943"/>
                <a:gd name="connsiteY4" fmla="*/ 65872 h 16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43" h="160288">
                  <a:moveTo>
                    <a:pt x="234943" y="65872"/>
                  </a:moveTo>
                  <a:cubicBezTo>
                    <a:pt x="188833" y="24885"/>
                    <a:pt x="128084" y="0"/>
                    <a:pt x="61480" y="0"/>
                  </a:cubicBezTo>
                  <a:cubicBezTo>
                    <a:pt x="40255" y="0"/>
                    <a:pt x="19762" y="2196"/>
                    <a:pt x="0" y="7319"/>
                  </a:cubicBezTo>
                  <a:cubicBezTo>
                    <a:pt x="7319" y="17566"/>
                    <a:pt x="54893" y="81974"/>
                    <a:pt x="98076" y="160289"/>
                  </a:cubicBezTo>
                  <a:cubicBezTo>
                    <a:pt x="190297" y="125157"/>
                    <a:pt x="229820" y="72459"/>
                    <a:pt x="234943" y="65872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67DA1531-3AD6-6C86-5DC7-747B14607DBC}"/>
                </a:ext>
              </a:extLst>
            </p:cNvPr>
            <p:cNvSpPr/>
            <p:nvPr/>
          </p:nvSpPr>
          <p:spPr>
            <a:xfrm>
              <a:off x="8583030" y="3980860"/>
              <a:ext cx="289836" cy="220304"/>
            </a:xfrm>
            <a:custGeom>
              <a:avLst/>
              <a:gdLst>
                <a:gd name="connsiteX0" fmla="*/ 279590 w 289836"/>
                <a:gd name="connsiteY0" fmla="*/ 47574 h 220304"/>
                <a:gd name="connsiteX1" fmla="*/ 289837 w 289836"/>
                <a:gd name="connsiteY1" fmla="*/ 44646 h 220304"/>
                <a:gd name="connsiteX2" fmla="*/ 268611 w 289836"/>
                <a:gd name="connsiteY2" fmla="*/ 0 h 220304"/>
                <a:gd name="connsiteX3" fmla="*/ 0 w 289836"/>
                <a:gd name="connsiteY3" fmla="*/ 37327 h 220304"/>
                <a:gd name="connsiteX4" fmla="*/ 0 w 289836"/>
                <a:gd name="connsiteY4" fmla="*/ 45378 h 220304"/>
                <a:gd name="connsiteX5" fmla="*/ 67336 w 289836"/>
                <a:gd name="connsiteY5" fmla="*/ 220305 h 220304"/>
                <a:gd name="connsiteX6" fmla="*/ 279590 w 289836"/>
                <a:gd name="connsiteY6" fmla="*/ 47574 h 22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836" h="220304">
                  <a:moveTo>
                    <a:pt x="279590" y="47574"/>
                  </a:moveTo>
                  <a:cubicBezTo>
                    <a:pt x="283249" y="46842"/>
                    <a:pt x="286909" y="45378"/>
                    <a:pt x="289837" y="44646"/>
                  </a:cubicBezTo>
                  <a:cubicBezTo>
                    <a:pt x="283249" y="30008"/>
                    <a:pt x="275930" y="14638"/>
                    <a:pt x="268611" y="0"/>
                  </a:cubicBezTo>
                  <a:cubicBezTo>
                    <a:pt x="137599" y="39523"/>
                    <a:pt x="10979" y="37327"/>
                    <a:pt x="0" y="37327"/>
                  </a:cubicBezTo>
                  <a:cubicBezTo>
                    <a:pt x="0" y="40255"/>
                    <a:pt x="0" y="42451"/>
                    <a:pt x="0" y="45378"/>
                  </a:cubicBezTo>
                  <a:cubicBezTo>
                    <a:pt x="0" y="112714"/>
                    <a:pt x="25617" y="174195"/>
                    <a:pt x="67336" y="220305"/>
                  </a:cubicBezTo>
                  <a:cubicBezTo>
                    <a:pt x="72459" y="210058"/>
                    <a:pt x="144918" y="90757"/>
                    <a:pt x="279590" y="4757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72AF5F42-34E4-61F4-0503-52890DB9F166}"/>
                </a:ext>
              </a:extLst>
            </p:cNvPr>
            <p:cNvSpPr/>
            <p:nvPr/>
          </p:nvSpPr>
          <p:spPr>
            <a:xfrm>
              <a:off x="8901411" y="3860095"/>
              <a:ext cx="204934" cy="163215"/>
            </a:xfrm>
            <a:custGeom>
              <a:avLst/>
              <a:gdLst>
                <a:gd name="connsiteX0" fmla="*/ 16834 w 204934"/>
                <a:gd name="connsiteY0" fmla="*/ 141259 h 163215"/>
                <a:gd name="connsiteX1" fmla="*/ 22689 w 204934"/>
                <a:gd name="connsiteY1" fmla="*/ 155165 h 163215"/>
                <a:gd name="connsiteX2" fmla="*/ 204935 w 204934"/>
                <a:gd name="connsiteY2" fmla="*/ 163216 h 163215"/>
                <a:gd name="connsiteX3" fmla="*/ 145650 w 204934"/>
                <a:gd name="connsiteY3" fmla="*/ 0 h 163215"/>
                <a:gd name="connsiteX4" fmla="*/ 0 w 204934"/>
                <a:gd name="connsiteY4" fmla="*/ 103199 h 163215"/>
                <a:gd name="connsiteX5" fmla="*/ 16834 w 204934"/>
                <a:gd name="connsiteY5" fmla="*/ 141259 h 16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934" h="163215">
                  <a:moveTo>
                    <a:pt x="16834" y="141259"/>
                  </a:moveTo>
                  <a:cubicBezTo>
                    <a:pt x="19030" y="145650"/>
                    <a:pt x="20493" y="150773"/>
                    <a:pt x="22689" y="155165"/>
                  </a:cubicBezTo>
                  <a:cubicBezTo>
                    <a:pt x="109787" y="144186"/>
                    <a:pt x="196152" y="161752"/>
                    <a:pt x="204935" y="163216"/>
                  </a:cubicBezTo>
                  <a:cubicBezTo>
                    <a:pt x="204203" y="101735"/>
                    <a:pt x="182246" y="44646"/>
                    <a:pt x="145650" y="0"/>
                  </a:cubicBezTo>
                  <a:cubicBezTo>
                    <a:pt x="139795" y="7319"/>
                    <a:pt x="95881" y="63676"/>
                    <a:pt x="0" y="103199"/>
                  </a:cubicBezTo>
                  <a:cubicBezTo>
                    <a:pt x="5855" y="115642"/>
                    <a:pt x="11711" y="128816"/>
                    <a:pt x="16834" y="141259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C4A0650D-70DA-CFAC-BC65-2915B6DD7413}"/>
                </a:ext>
              </a:extLst>
            </p:cNvPr>
            <p:cNvSpPr/>
            <p:nvPr/>
          </p:nvSpPr>
          <p:spPr>
            <a:xfrm>
              <a:off x="8588154" y="3788367"/>
              <a:ext cx="242262" cy="183193"/>
            </a:xfrm>
            <a:custGeom>
              <a:avLst/>
              <a:gdLst>
                <a:gd name="connsiteX0" fmla="*/ 242262 w 242262"/>
                <a:gd name="connsiteY0" fmla="*/ 151506 h 183193"/>
                <a:gd name="connsiteX1" fmla="*/ 144918 w 242262"/>
                <a:gd name="connsiteY1" fmla="*/ 0 h 183193"/>
                <a:gd name="connsiteX2" fmla="*/ 0 w 242262"/>
                <a:gd name="connsiteY2" fmla="*/ 182978 h 183193"/>
                <a:gd name="connsiteX3" fmla="*/ 242262 w 242262"/>
                <a:gd name="connsiteY3" fmla="*/ 151506 h 18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262" h="183193">
                  <a:moveTo>
                    <a:pt x="242262" y="151506"/>
                  </a:moveTo>
                  <a:cubicBezTo>
                    <a:pt x="198348" y="74655"/>
                    <a:pt x="152237" y="9515"/>
                    <a:pt x="144918" y="0"/>
                  </a:cubicBezTo>
                  <a:cubicBezTo>
                    <a:pt x="71727" y="34400"/>
                    <a:pt x="16834" y="101736"/>
                    <a:pt x="0" y="182978"/>
                  </a:cubicBezTo>
                  <a:cubicBezTo>
                    <a:pt x="11710" y="183710"/>
                    <a:pt x="120033" y="184442"/>
                    <a:pt x="242262" y="151506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7075B429-FACA-AEE9-DA87-3B0627356948}"/>
                </a:ext>
              </a:extLst>
            </p:cNvPr>
            <p:cNvSpPr/>
            <p:nvPr/>
          </p:nvSpPr>
          <p:spPr>
            <a:xfrm>
              <a:off x="8430793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413529 w 827058"/>
                <a:gd name="connsiteY5" fmla="*/ 720200 h 827058"/>
                <a:gd name="connsiteX6" fmla="*/ 106859 w 827058"/>
                <a:gd name="connsiteY6" fmla="*/ 413529 h 827058"/>
                <a:gd name="connsiteX7" fmla="*/ 413529 w 827058"/>
                <a:gd name="connsiteY7" fmla="*/ 106859 h 827058"/>
                <a:gd name="connsiteX8" fmla="*/ 720200 w 827058"/>
                <a:gd name="connsiteY8" fmla="*/ 413529 h 827058"/>
                <a:gd name="connsiteX9" fmla="*/ 413529 w 827058"/>
                <a:gd name="connsiteY9" fmla="*/ 72020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413529" y="720200"/>
                  </a:moveTo>
                  <a:cubicBezTo>
                    <a:pt x="244458" y="720200"/>
                    <a:pt x="106859" y="582600"/>
                    <a:pt x="106859" y="413529"/>
                  </a:cubicBezTo>
                  <a:cubicBezTo>
                    <a:pt x="106859" y="244458"/>
                    <a:pt x="244458" y="106859"/>
                    <a:pt x="413529" y="106859"/>
                  </a:cubicBezTo>
                  <a:cubicBezTo>
                    <a:pt x="582600" y="106859"/>
                    <a:pt x="720200" y="244458"/>
                    <a:pt x="720200" y="413529"/>
                  </a:cubicBezTo>
                  <a:cubicBezTo>
                    <a:pt x="720200" y="582600"/>
                    <a:pt x="582600" y="720200"/>
                    <a:pt x="413529" y="72020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FEA773F7-F462-7D64-6DFD-1633A8A9C071}"/>
                </a:ext>
              </a:extLst>
            </p:cNvPr>
            <p:cNvSpPr/>
            <p:nvPr/>
          </p:nvSpPr>
          <p:spPr>
            <a:xfrm>
              <a:off x="8684034" y="4067225"/>
              <a:ext cx="262755" cy="219573"/>
            </a:xfrm>
            <a:custGeom>
              <a:avLst/>
              <a:gdLst>
                <a:gd name="connsiteX0" fmla="*/ 205667 w 262755"/>
                <a:gd name="connsiteY0" fmla="*/ 1464 h 219573"/>
                <a:gd name="connsiteX1" fmla="*/ 0 w 262755"/>
                <a:gd name="connsiteY1" fmla="*/ 164680 h 219573"/>
                <a:gd name="connsiteX2" fmla="*/ 160289 w 262755"/>
                <a:gd name="connsiteY2" fmla="*/ 219573 h 219573"/>
                <a:gd name="connsiteX3" fmla="*/ 262756 w 262755"/>
                <a:gd name="connsiteY3" fmla="*/ 198348 h 219573"/>
                <a:gd name="connsiteX4" fmla="*/ 207131 w 262755"/>
                <a:gd name="connsiteY4" fmla="*/ 0 h 219573"/>
                <a:gd name="connsiteX5" fmla="*/ 205667 w 262755"/>
                <a:gd name="connsiteY5" fmla="*/ 1464 h 21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755" h="219573">
                  <a:moveTo>
                    <a:pt x="205667" y="1464"/>
                  </a:moveTo>
                  <a:cubicBezTo>
                    <a:pt x="57821" y="52698"/>
                    <a:pt x="5123" y="155165"/>
                    <a:pt x="0" y="164680"/>
                  </a:cubicBezTo>
                  <a:cubicBezTo>
                    <a:pt x="43915" y="199080"/>
                    <a:pt x="100272" y="219573"/>
                    <a:pt x="160289" y="219573"/>
                  </a:cubicBezTo>
                  <a:cubicBezTo>
                    <a:pt x="196884" y="219573"/>
                    <a:pt x="231284" y="212254"/>
                    <a:pt x="262756" y="198348"/>
                  </a:cubicBezTo>
                  <a:cubicBezTo>
                    <a:pt x="259096" y="175658"/>
                    <a:pt x="243726" y="95148"/>
                    <a:pt x="207131" y="0"/>
                  </a:cubicBezTo>
                  <a:cubicBezTo>
                    <a:pt x="206399" y="1464"/>
                    <a:pt x="206399" y="1464"/>
                    <a:pt x="205667" y="146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1EE95A16-0429-1346-5ACA-7F70D9157343}"/>
                </a:ext>
              </a:extLst>
            </p:cNvPr>
            <p:cNvSpPr/>
            <p:nvPr/>
          </p:nvSpPr>
          <p:spPr>
            <a:xfrm>
              <a:off x="8939471" y="4051983"/>
              <a:ext cx="162484" cy="190900"/>
            </a:xfrm>
            <a:custGeom>
              <a:avLst/>
              <a:gdLst>
                <a:gd name="connsiteX0" fmla="*/ 0 w 162484"/>
                <a:gd name="connsiteY0" fmla="*/ 4264 h 190900"/>
                <a:gd name="connsiteX1" fmla="*/ 50502 w 162484"/>
                <a:gd name="connsiteY1" fmla="*/ 190901 h 190900"/>
                <a:gd name="connsiteX2" fmla="*/ 162484 w 162484"/>
                <a:gd name="connsiteY2" fmla="*/ 15974 h 190900"/>
                <a:gd name="connsiteX3" fmla="*/ 0 w 162484"/>
                <a:gd name="connsiteY3" fmla="*/ 4264 h 19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84" h="190900">
                  <a:moveTo>
                    <a:pt x="0" y="4264"/>
                  </a:moveTo>
                  <a:cubicBezTo>
                    <a:pt x="34400" y="98680"/>
                    <a:pt x="48306" y="174799"/>
                    <a:pt x="50502" y="190901"/>
                  </a:cubicBezTo>
                  <a:cubicBezTo>
                    <a:pt x="109055" y="151377"/>
                    <a:pt x="151506" y="88433"/>
                    <a:pt x="162484" y="15974"/>
                  </a:cubicBezTo>
                  <a:cubicBezTo>
                    <a:pt x="154433" y="12315"/>
                    <a:pt x="82706" y="-8911"/>
                    <a:pt x="0" y="426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67" name="Gráfico 2">
            <a:extLst>
              <a:ext uri="{FF2B5EF4-FFF2-40B4-BE49-F238E27FC236}">
                <a16:creationId xmlns:a16="http://schemas.microsoft.com/office/drawing/2014/main" id="{C67D82D4-D412-941C-B1DE-119D5A1CF3CD}"/>
              </a:ext>
            </a:extLst>
          </p:cNvPr>
          <p:cNvGrpSpPr/>
          <p:nvPr/>
        </p:nvGrpSpPr>
        <p:grpSpPr>
          <a:xfrm>
            <a:off x="9190126" y="3236481"/>
            <a:ext cx="582096" cy="582096"/>
            <a:chOff x="7056997" y="4819629"/>
            <a:chExt cx="827058" cy="827058"/>
          </a:xfrm>
          <a:solidFill>
            <a:schemeClr val="bg1"/>
          </a:solidFill>
          <a:effectLst/>
        </p:grpSpPr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541D9617-15D8-750B-D6AF-97B288C83AB5}"/>
                </a:ext>
              </a:extLst>
            </p:cNvPr>
            <p:cNvSpPr/>
            <p:nvPr/>
          </p:nvSpPr>
          <p:spPr>
            <a:xfrm>
              <a:off x="7271447" y="5248528"/>
              <a:ext cx="137599" cy="95880"/>
            </a:xfrm>
            <a:custGeom>
              <a:avLst/>
              <a:gdLst>
                <a:gd name="connsiteX0" fmla="*/ 122229 w 137599"/>
                <a:gd name="connsiteY0" fmla="*/ 11711 h 95880"/>
                <a:gd name="connsiteX1" fmla="*/ 82706 w 137599"/>
                <a:gd name="connsiteY1" fmla="*/ 0 h 95880"/>
                <a:gd name="connsiteX2" fmla="*/ 0 w 137599"/>
                <a:gd name="connsiteY2" fmla="*/ 0 h 95880"/>
                <a:gd name="connsiteX3" fmla="*/ 0 w 137599"/>
                <a:gd name="connsiteY3" fmla="*/ 95881 h 95880"/>
                <a:gd name="connsiteX4" fmla="*/ 81242 w 137599"/>
                <a:gd name="connsiteY4" fmla="*/ 95881 h 95880"/>
                <a:gd name="connsiteX5" fmla="*/ 102467 w 137599"/>
                <a:gd name="connsiteY5" fmla="*/ 93685 h 95880"/>
                <a:gd name="connsiteX6" fmla="*/ 120765 w 137599"/>
                <a:gd name="connsiteY6" fmla="*/ 86366 h 95880"/>
                <a:gd name="connsiteX7" fmla="*/ 133208 w 137599"/>
                <a:gd name="connsiteY7" fmla="*/ 72459 h 95880"/>
                <a:gd name="connsiteX8" fmla="*/ 137600 w 137599"/>
                <a:gd name="connsiteY8" fmla="*/ 49770 h 95880"/>
                <a:gd name="connsiteX9" fmla="*/ 122229 w 137599"/>
                <a:gd name="connsiteY9" fmla="*/ 11711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599" h="95880">
                  <a:moveTo>
                    <a:pt x="122229" y="11711"/>
                  </a:moveTo>
                  <a:cubicBezTo>
                    <a:pt x="111983" y="4392"/>
                    <a:pt x="98808" y="0"/>
                    <a:pt x="82706" y="0"/>
                  </a:cubicBezTo>
                  <a:lnTo>
                    <a:pt x="0" y="0"/>
                  </a:lnTo>
                  <a:lnTo>
                    <a:pt x="0" y="95881"/>
                  </a:lnTo>
                  <a:lnTo>
                    <a:pt x="81242" y="95881"/>
                  </a:lnTo>
                  <a:cubicBezTo>
                    <a:pt x="88561" y="95881"/>
                    <a:pt x="95881" y="95148"/>
                    <a:pt x="102467" y="93685"/>
                  </a:cubicBezTo>
                  <a:cubicBezTo>
                    <a:pt x="109055" y="92221"/>
                    <a:pt x="115642" y="90025"/>
                    <a:pt x="120765" y="86366"/>
                  </a:cubicBezTo>
                  <a:cubicBezTo>
                    <a:pt x="125889" y="82706"/>
                    <a:pt x="130280" y="78315"/>
                    <a:pt x="133208" y="72459"/>
                  </a:cubicBezTo>
                  <a:cubicBezTo>
                    <a:pt x="136136" y="66604"/>
                    <a:pt x="137600" y="59285"/>
                    <a:pt x="137600" y="49770"/>
                  </a:cubicBezTo>
                  <a:cubicBezTo>
                    <a:pt x="137600" y="32204"/>
                    <a:pt x="132476" y="19762"/>
                    <a:pt x="122229" y="11711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EED8DC37-7410-CC0E-7C1D-6C04FBE1E870}"/>
                </a:ext>
              </a:extLst>
            </p:cNvPr>
            <p:cNvSpPr/>
            <p:nvPr/>
          </p:nvSpPr>
          <p:spPr>
            <a:xfrm>
              <a:off x="7576653" y="5197295"/>
              <a:ext cx="111982" cy="54161"/>
            </a:xfrm>
            <a:custGeom>
              <a:avLst/>
              <a:gdLst>
                <a:gd name="connsiteX0" fmla="*/ 57821 w 111982"/>
                <a:gd name="connsiteY0" fmla="*/ 0 h 54161"/>
                <a:gd name="connsiteX1" fmla="*/ 30009 w 111982"/>
                <a:gd name="connsiteY1" fmla="*/ 5856 h 54161"/>
                <a:gd name="connsiteX2" fmla="*/ 12443 w 111982"/>
                <a:gd name="connsiteY2" fmla="*/ 19762 h 54161"/>
                <a:gd name="connsiteX3" fmla="*/ 2928 w 111982"/>
                <a:gd name="connsiteY3" fmla="*/ 37328 h 54161"/>
                <a:gd name="connsiteX4" fmla="*/ 0 w 111982"/>
                <a:gd name="connsiteY4" fmla="*/ 54162 h 54161"/>
                <a:gd name="connsiteX5" fmla="*/ 111982 w 111982"/>
                <a:gd name="connsiteY5" fmla="*/ 54162 h 54161"/>
                <a:gd name="connsiteX6" fmla="*/ 95881 w 111982"/>
                <a:gd name="connsiteY6" fmla="*/ 14638 h 54161"/>
                <a:gd name="connsiteX7" fmla="*/ 57821 w 111982"/>
                <a:gd name="connsiteY7" fmla="*/ 0 h 5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982" h="54161">
                  <a:moveTo>
                    <a:pt x="57821" y="0"/>
                  </a:moveTo>
                  <a:cubicBezTo>
                    <a:pt x="46842" y="0"/>
                    <a:pt x="37328" y="2196"/>
                    <a:pt x="30009" y="5856"/>
                  </a:cubicBezTo>
                  <a:cubicBezTo>
                    <a:pt x="22689" y="9515"/>
                    <a:pt x="16834" y="13906"/>
                    <a:pt x="12443" y="19762"/>
                  </a:cubicBezTo>
                  <a:cubicBezTo>
                    <a:pt x="8051" y="25617"/>
                    <a:pt x="5123" y="31473"/>
                    <a:pt x="2928" y="37328"/>
                  </a:cubicBezTo>
                  <a:cubicBezTo>
                    <a:pt x="1464" y="43183"/>
                    <a:pt x="0" y="49038"/>
                    <a:pt x="0" y="54162"/>
                  </a:cubicBezTo>
                  <a:lnTo>
                    <a:pt x="111982" y="54162"/>
                  </a:lnTo>
                  <a:cubicBezTo>
                    <a:pt x="110519" y="36596"/>
                    <a:pt x="104663" y="23421"/>
                    <a:pt x="95881" y="14638"/>
                  </a:cubicBezTo>
                  <a:cubicBezTo>
                    <a:pt x="88561" y="5123"/>
                    <a:pt x="74655" y="0"/>
                    <a:pt x="57821" y="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6ECE7394-8ECC-52DE-3563-488D5BA35CFA}"/>
                </a:ext>
              </a:extLst>
            </p:cNvPr>
            <p:cNvSpPr/>
            <p:nvPr/>
          </p:nvSpPr>
          <p:spPr>
            <a:xfrm>
              <a:off x="7270715" y="5116785"/>
              <a:ext cx="124424" cy="79778"/>
            </a:xfrm>
            <a:custGeom>
              <a:avLst/>
              <a:gdLst>
                <a:gd name="connsiteX0" fmla="*/ 111250 w 124424"/>
                <a:gd name="connsiteY0" fmla="*/ 70264 h 79778"/>
                <a:gd name="connsiteX1" fmla="*/ 124425 w 124424"/>
                <a:gd name="connsiteY1" fmla="*/ 38792 h 79778"/>
                <a:gd name="connsiteX2" fmla="*/ 120033 w 124424"/>
                <a:gd name="connsiteY2" fmla="*/ 19030 h 79778"/>
                <a:gd name="connsiteX3" fmla="*/ 108323 w 124424"/>
                <a:gd name="connsiteY3" fmla="*/ 7319 h 79778"/>
                <a:gd name="connsiteX4" fmla="*/ 91489 w 124424"/>
                <a:gd name="connsiteY4" fmla="*/ 1464 h 79778"/>
                <a:gd name="connsiteX5" fmla="*/ 71727 w 124424"/>
                <a:gd name="connsiteY5" fmla="*/ 0 h 79778"/>
                <a:gd name="connsiteX6" fmla="*/ 0 w 124424"/>
                <a:gd name="connsiteY6" fmla="*/ 0 h 79778"/>
                <a:gd name="connsiteX7" fmla="*/ 0 w 124424"/>
                <a:gd name="connsiteY7" fmla="*/ 79778 h 79778"/>
                <a:gd name="connsiteX8" fmla="*/ 77582 w 124424"/>
                <a:gd name="connsiteY8" fmla="*/ 79778 h 79778"/>
                <a:gd name="connsiteX9" fmla="*/ 111250 w 124424"/>
                <a:gd name="connsiteY9" fmla="*/ 70264 h 7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424" h="79778">
                  <a:moveTo>
                    <a:pt x="111250" y="70264"/>
                  </a:moveTo>
                  <a:cubicBezTo>
                    <a:pt x="120033" y="63676"/>
                    <a:pt x="124425" y="53430"/>
                    <a:pt x="124425" y="38792"/>
                  </a:cubicBezTo>
                  <a:cubicBezTo>
                    <a:pt x="124425" y="30740"/>
                    <a:pt x="122961" y="24153"/>
                    <a:pt x="120033" y="19030"/>
                  </a:cubicBezTo>
                  <a:cubicBezTo>
                    <a:pt x="117106" y="13906"/>
                    <a:pt x="113446" y="9515"/>
                    <a:pt x="108323" y="7319"/>
                  </a:cubicBezTo>
                  <a:cubicBezTo>
                    <a:pt x="103199" y="4392"/>
                    <a:pt x="98076" y="2196"/>
                    <a:pt x="91489" y="1464"/>
                  </a:cubicBezTo>
                  <a:cubicBezTo>
                    <a:pt x="84901" y="0"/>
                    <a:pt x="78314" y="0"/>
                    <a:pt x="71727" y="0"/>
                  </a:cubicBezTo>
                  <a:lnTo>
                    <a:pt x="0" y="0"/>
                  </a:lnTo>
                  <a:lnTo>
                    <a:pt x="0" y="79778"/>
                  </a:lnTo>
                  <a:lnTo>
                    <a:pt x="77582" y="79778"/>
                  </a:lnTo>
                  <a:cubicBezTo>
                    <a:pt x="90757" y="79778"/>
                    <a:pt x="102467" y="76851"/>
                    <a:pt x="111250" y="7026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27E5F1BE-72AE-943D-5563-6A8BA35E300E}"/>
                </a:ext>
              </a:extLst>
            </p:cNvPr>
            <p:cNvSpPr/>
            <p:nvPr/>
          </p:nvSpPr>
          <p:spPr>
            <a:xfrm>
              <a:off x="7056997" y="4819629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505750 w 827058"/>
                <a:gd name="connsiteY5" fmla="*/ 260560 h 827058"/>
                <a:gd name="connsiteX6" fmla="*/ 646277 w 827058"/>
                <a:gd name="connsiteY6" fmla="*/ 260560 h 827058"/>
                <a:gd name="connsiteX7" fmla="*/ 646277 w 827058"/>
                <a:gd name="connsiteY7" fmla="*/ 294960 h 827058"/>
                <a:gd name="connsiteX8" fmla="*/ 505750 w 827058"/>
                <a:gd name="connsiteY8" fmla="*/ 294960 h 827058"/>
                <a:gd name="connsiteX9" fmla="*/ 505750 w 827058"/>
                <a:gd name="connsiteY9" fmla="*/ 260560 h 827058"/>
                <a:gd name="connsiteX10" fmla="*/ 417921 w 827058"/>
                <a:gd name="connsiteY10" fmla="*/ 528439 h 827058"/>
                <a:gd name="connsiteX11" fmla="*/ 390840 w 827058"/>
                <a:gd name="connsiteY11" fmla="*/ 559911 h 827058"/>
                <a:gd name="connsiteX12" fmla="*/ 351317 w 827058"/>
                <a:gd name="connsiteY12" fmla="*/ 578209 h 827058"/>
                <a:gd name="connsiteX13" fmla="*/ 305938 w 827058"/>
                <a:gd name="connsiteY13" fmla="*/ 584064 h 827058"/>
                <a:gd name="connsiteX14" fmla="*/ 137599 w 827058"/>
                <a:gd name="connsiteY14" fmla="*/ 584064 h 827058"/>
                <a:gd name="connsiteX15" fmla="*/ 137599 w 827058"/>
                <a:gd name="connsiteY15" fmla="*/ 237139 h 827058"/>
                <a:gd name="connsiteX16" fmla="*/ 300815 w 827058"/>
                <a:gd name="connsiteY16" fmla="*/ 237139 h 827058"/>
                <a:gd name="connsiteX17" fmla="*/ 346193 w 827058"/>
                <a:gd name="connsiteY17" fmla="*/ 241530 h 827058"/>
                <a:gd name="connsiteX18" fmla="*/ 381326 w 827058"/>
                <a:gd name="connsiteY18" fmla="*/ 256169 h 827058"/>
                <a:gd name="connsiteX19" fmla="*/ 404015 w 827058"/>
                <a:gd name="connsiteY19" fmla="*/ 282517 h 827058"/>
                <a:gd name="connsiteX20" fmla="*/ 412065 w 827058"/>
                <a:gd name="connsiteY20" fmla="*/ 323504 h 827058"/>
                <a:gd name="connsiteX21" fmla="*/ 400355 w 827058"/>
                <a:gd name="connsiteY21" fmla="*/ 367419 h 827058"/>
                <a:gd name="connsiteX22" fmla="*/ 365223 w 827058"/>
                <a:gd name="connsiteY22" fmla="*/ 395963 h 827058"/>
                <a:gd name="connsiteX23" fmla="*/ 412798 w 827058"/>
                <a:gd name="connsiteY23" fmla="*/ 428168 h 827058"/>
                <a:gd name="connsiteX24" fmla="*/ 428168 w 827058"/>
                <a:gd name="connsiteY24" fmla="*/ 483793 h 827058"/>
                <a:gd name="connsiteX25" fmla="*/ 417921 w 827058"/>
                <a:gd name="connsiteY25" fmla="*/ 528439 h 827058"/>
                <a:gd name="connsiteX26" fmla="*/ 701170 w 827058"/>
                <a:gd name="connsiteY26" fmla="*/ 475010 h 827058"/>
                <a:gd name="connsiteX27" fmla="*/ 519656 w 827058"/>
                <a:gd name="connsiteY27" fmla="*/ 475010 h 827058"/>
                <a:gd name="connsiteX28" fmla="*/ 536490 w 827058"/>
                <a:gd name="connsiteY28" fmla="*/ 524048 h 827058"/>
                <a:gd name="connsiteX29" fmla="*/ 581137 w 827058"/>
                <a:gd name="connsiteY29" fmla="*/ 539418 h 827058"/>
                <a:gd name="connsiteX30" fmla="*/ 617000 w 827058"/>
                <a:gd name="connsiteY30" fmla="*/ 529171 h 827058"/>
                <a:gd name="connsiteX31" fmla="*/ 635298 w 827058"/>
                <a:gd name="connsiteY31" fmla="*/ 507214 h 827058"/>
                <a:gd name="connsiteX32" fmla="*/ 696047 w 827058"/>
                <a:gd name="connsiteY32" fmla="*/ 507214 h 827058"/>
                <a:gd name="connsiteX33" fmla="*/ 651400 w 827058"/>
                <a:gd name="connsiteY33" fmla="*/ 572354 h 827058"/>
                <a:gd name="connsiteX34" fmla="*/ 578941 w 827058"/>
                <a:gd name="connsiteY34" fmla="*/ 592116 h 827058"/>
                <a:gd name="connsiteX35" fmla="*/ 525512 w 827058"/>
                <a:gd name="connsiteY35" fmla="*/ 582600 h 827058"/>
                <a:gd name="connsiteX36" fmla="*/ 485256 w 827058"/>
                <a:gd name="connsiteY36" fmla="*/ 555520 h 827058"/>
                <a:gd name="connsiteX37" fmla="*/ 459640 w 827058"/>
                <a:gd name="connsiteY37" fmla="*/ 513801 h 827058"/>
                <a:gd name="connsiteX38" fmla="*/ 450857 w 827058"/>
                <a:gd name="connsiteY38" fmla="*/ 460372 h 827058"/>
                <a:gd name="connsiteX39" fmla="*/ 460372 w 827058"/>
                <a:gd name="connsiteY39" fmla="*/ 407674 h 827058"/>
                <a:gd name="connsiteX40" fmla="*/ 486720 w 827058"/>
                <a:gd name="connsiteY40" fmla="*/ 365223 h 827058"/>
                <a:gd name="connsiteX41" fmla="*/ 527708 w 827058"/>
                <a:gd name="connsiteY41" fmla="*/ 337411 h 827058"/>
                <a:gd name="connsiteX42" fmla="*/ 580405 w 827058"/>
                <a:gd name="connsiteY42" fmla="*/ 327164 h 827058"/>
                <a:gd name="connsiteX43" fmla="*/ 636030 w 827058"/>
                <a:gd name="connsiteY43" fmla="*/ 339607 h 827058"/>
                <a:gd name="connsiteX44" fmla="*/ 675553 w 827058"/>
                <a:gd name="connsiteY44" fmla="*/ 372543 h 827058"/>
                <a:gd name="connsiteX45" fmla="*/ 697510 w 827058"/>
                <a:gd name="connsiteY45" fmla="*/ 420117 h 827058"/>
                <a:gd name="connsiteX46" fmla="*/ 701170 w 827058"/>
                <a:gd name="connsiteY46" fmla="*/ 47501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505750" y="260560"/>
                  </a:moveTo>
                  <a:lnTo>
                    <a:pt x="646277" y="260560"/>
                  </a:lnTo>
                  <a:lnTo>
                    <a:pt x="646277" y="294960"/>
                  </a:lnTo>
                  <a:lnTo>
                    <a:pt x="505750" y="294960"/>
                  </a:lnTo>
                  <a:lnTo>
                    <a:pt x="505750" y="260560"/>
                  </a:lnTo>
                  <a:close/>
                  <a:moveTo>
                    <a:pt x="417921" y="528439"/>
                  </a:moveTo>
                  <a:cubicBezTo>
                    <a:pt x="411334" y="541614"/>
                    <a:pt x="401819" y="551861"/>
                    <a:pt x="390840" y="559911"/>
                  </a:cubicBezTo>
                  <a:cubicBezTo>
                    <a:pt x="379129" y="567962"/>
                    <a:pt x="365955" y="573818"/>
                    <a:pt x="351317" y="578209"/>
                  </a:cubicBezTo>
                  <a:cubicBezTo>
                    <a:pt x="336679" y="581869"/>
                    <a:pt x="321309" y="584064"/>
                    <a:pt x="305938" y="584064"/>
                  </a:cubicBezTo>
                  <a:lnTo>
                    <a:pt x="137599" y="584064"/>
                  </a:lnTo>
                  <a:lnTo>
                    <a:pt x="137599" y="237139"/>
                  </a:lnTo>
                  <a:lnTo>
                    <a:pt x="300815" y="237139"/>
                  </a:lnTo>
                  <a:cubicBezTo>
                    <a:pt x="317649" y="237139"/>
                    <a:pt x="332287" y="238603"/>
                    <a:pt x="346193" y="241530"/>
                  </a:cubicBezTo>
                  <a:cubicBezTo>
                    <a:pt x="360100" y="244458"/>
                    <a:pt x="371079" y="249581"/>
                    <a:pt x="381326" y="256169"/>
                  </a:cubicBezTo>
                  <a:cubicBezTo>
                    <a:pt x="390840" y="262756"/>
                    <a:pt x="398891" y="271539"/>
                    <a:pt x="404015" y="282517"/>
                  </a:cubicBezTo>
                  <a:cubicBezTo>
                    <a:pt x="409138" y="293496"/>
                    <a:pt x="412065" y="307402"/>
                    <a:pt x="412065" y="323504"/>
                  </a:cubicBezTo>
                  <a:cubicBezTo>
                    <a:pt x="412065" y="341070"/>
                    <a:pt x="408406" y="355708"/>
                    <a:pt x="400355" y="367419"/>
                  </a:cubicBezTo>
                  <a:cubicBezTo>
                    <a:pt x="392304" y="379129"/>
                    <a:pt x="380593" y="388644"/>
                    <a:pt x="365223" y="395963"/>
                  </a:cubicBezTo>
                  <a:cubicBezTo>
                    <a:pt x="386449" y="401819"/>
                    <a:pt x="402551" y="412798"/>
                    <a:pt x="412798" y="428168"/>
                  </a:cubicBezTo>
                  <a:cubicBezTo>
                    <a:pt x="423044" y="443538"/>
                    <a:pt x="428168" y="461835"/>
                    <a:pt x="428168" y="483793"/>
                  </a:cubicBezTo>
                  <a:cubicBezTo>
                    <a:pt x="428168" y="500627"/>
                    <a:pt x="424508" y="515997"/>
                    <a:pt x="417921" y="528439"/>
                  </a:cubicBezTo>
                  <a:close/>
                  <a:moveTo>
                    <a:pt x="701170" y="475010"/>
                  </a:moveTo>
                  <a:lnTo>
                    <a:pt x="519656" y="475010"/>
                  </a:lnTo>
                  <a:cubicBezTo>
                    <a:pt x="519656" y="494771"/>
                    <a:pt x="526244" y="513801"/>
                    <a:pt x="536490" y="524048"/>
                  </a:cubicBezTo>
                  <a:cubicBezTo>
                    <a:pt x="546737" y="534295"/>
                    <a:pt x="562107" y="539418"/>
                    <a:pt x="581137" y="539418"/>
                  </a:cubicBezTo>
                  <a:cubicBezTo>
                    <a:pt x="595043" y="539418"/>
                    <a:pt x="606754" y="535758"/>
                    <a:pt x="617000" y="529171"/>
                  </a:cubicBezTo>
                  <a:cubicBezTo>
                    <a:pt x="627247" y="521852"/>
                    <a:pt x="633102" y="514533"/>
                    <a:pt x="635298" y="507214"/>
                  </a:cubicBezTo>
                  <a:lnTo>
                    <a:pt x="696047" y="507214"/>
                  </a:lnTo>
                  <a:cubicBezTo>
                    <a:pt x="686532" y="537222"/>
                    <a:pt x="671162" y="559180"/>
                    <a:pt x="651400" y="572354"/>
                  </a:cubicBezTo>
                  <a:cubicBezTo>
                    <a:pt x="631639" y="585528"/>
                    <a:pt x="606754" y="592116"/>
                    <a:pt x="578941" y="592116"/>
                  </a:cubicBezTo>
                  <a:cubicBezTo>
                    <a:pt x="559180" y="592116"/>
                    <a:pt x="541614" y="589188"/>
                    <a:pt x="525512" y="582600"/>
                  </a:cubicBezTo>
                  <a:cubicBezTo>
                    <a:pt x="509410" y="576014"/>
                    <a:pt x="496235" y="567231"/>
                    <a:pt x="485256" y="555520"/>
                  </a:cubicBezTo>
                  <a:cubicBezTo>
                    <a:pt x="474278" y="543809"/>
                    <a:pt x="465495" y="529903"/>
                    <a:pt x="459640" y="513801"/>
                  </a:cubicBezTo>
                  <a:cubicBezTo>
                    <a:pt x="453784" y="497699"/>
                    <a:pt x="450857" y="479401"/>
                    <a:pt x="450857" y="460372"/>
                  </a:cubicBezTo>
                  <a:cubicBezTo>
                    <a:pt x="450857" y="441342"/>
                    <a:pt x="453784" y="423776"/>
                    <a:pt x="460372" y="407674"/>
                  </a:cubicBezTo>
                  <a:cubicBezTo>
                    <a:pt x="466959" y="391572"/>
                    <a:pt x="475010" y="377666"/>
                    <a:pt x="486720" y="365223"/>
                  </a:cubicBezTo>
                  <a:cubicBezTo>
                    <a:pt x="498431" y="353513"/>
                    <a:pt x="511605" y="343998"/>
                    <a:pt x="527708" y="337411"/>
                  </a:cubicBezTo>
                  <a:cubicBezTo>
                    <a:pt x="543809" y="330824"/>
                    <a:pt x="560644" y="327164"/>
                    <a:pt x="580405" y="327164"/>
                  </a:cubicBezTo>
                  <a:cubicBezTo>
                    <a:pt x="601630" y="327164"/>
                    <a:pt x="619928" y="331555"/>
                    <a:pt x="636030" y="339607"/>
                  </a:cubicBezTo>
                  <a:cubicBezTo>
                    <a:pt x="652132" y="347657"/>
                    <a:pt x="665307" y="358636"/>
                    <a:pt x="675553" y="372543"/>
                  </a:cubicBezTo>
                  <a:cubicBezTo>
                    <a:pt x="685800" y="386449"/>
                    <a:pt x="693119" y="402551"/>
                    <a:pt x="697510" y="420117"/>
                  </a:cubicBezTo>
                  <a:cubicBezTo>
                    <a:pt x="701170" y="436951"/>
                    <a:pt x="702634" y="455248"/>
                    <a:pt x="701170" y="47501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72" name="Forma Livre: Forma 71">
            <a:extLst>
              <a:ext uri="{FF2B5EF4-FFF2-40B4-BE49-F238E27FC236}">
                <a16:creationId xmlns:a16="http://schemas.microsoft.com/office/drawing/2014/main" id="{3D97E7A7-718F-03F8-A64B-9495484A07A9}"/>
              </a:ext>
            </a:extLst>
          </p:cNvPr>
          <p:cNvSpPr/>
          <p:nvPr/>
        </p:nvSpPr>
        <p:spPr>
          <a:xfrm>
            <a:off x="2420293" y="408696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80676 w 827058"/>
              <a:gd name="connsiteY5" fmla="*/ 283981 h 827058"/>
              <a:gd name="connsiteX6" fmla="*/ 567230 w 827058"/>
              <a:gd name="connsiteY6" fmla="*/ 507214 h 827058"/>
              <a:gd name="connsiteX7" fmla="*/ 374738 w 827058"/>
              <a:gd name="connsiteY7" fmla="*/ 655060 h 827058"/>
              <a:gd name="connsiteX8" fmla="*/ 292032 w 827058"/>
              <a:gd name="connsiteY8" fmla="*/ 565035 h 827058"/>
              <a:gd name="connsiteX9" fmla="*/ 246654 w 827058"/>
              <a:gd name="connsiteY9" fmla="*/ 399623 h 827058"/>
              <a:gd name="connsiteX10" fmla="*/ 193224 w 827058"/>
              <a:gd name="connsiteY10" fmla="*/ 309598 h 827058"/>
              <a:gd name="connsiteX11" fmla="*/ 149310 w 827058"/>
              <a:gd name="connsiteY11" fmla="*/ 335947 h 827058"/>
              <a:gd name="connsiteX12" fmla="*/ 122961 w 827058"/>
              <a:gd name="connsiteY12" fmla="*/ 302279 h 827058"/>
              <a:gd name="connsiteX13" fmla="*/ 204203 w 827058"/>
              <a:gd name="connsiteY13" fmla="*/ 229820 h 827058"/>
              <a:gd name="connsiteX14" fmla="*/ 286909 w 827058"/>
              <a:gd name="connsiteY14" fmla="*/ 180050 h 827058"/>
              <a:gd name="connsiteX15" fmla="*/ 367419 w 827058"/>
              <a:gd name="connsiteY15" fmla="*/ 269343 h 827058"/>
              <a:gd name="connsiteX16" fmla="*/ 390108 w 827058"/>
              <a:gd name="connsiteY16" fmla="*/ 397427 h 827058"/>
              <a:gd name="connsiteX17" fmla="*/ 431095 w 827058"/>
              <a:gd name="connsiteY17" fmla="*/ 482329 h 827058"/>
              <a:gd name="connsiteX18" fmla="*/ 483793 w 827058"/>
              <a:gd name="connsiteY18" fmla="*/ 426704 h 827058"/>
              <a:gd name="connsiteX19" fmla="*/ 521120 w 827058"/>
              <a:gd name="connsiteY19" fmla="*/ 342534 h 827058"/>
              <a:gd name="connsiteX20" fmla="*/ 483793 w 827058"/>
              <a:gd name="connsiteY20" fmla="*/ 294960 h 827058"/>
              <a:gd name="connsiteX21" fmla="*/ 442806 w 827058"/>
              <a:gd name="connsiteY21" fmla="*/ 303743 h 827058"/>
              <a:gd name="connsiteX22" fmla="*/ 600166 w 827058"/>
              <a:gd name="connsiteY22" fmla="*/ 172731 h 827058"/>
              <a:gd name="connsiteX23" fmla="*/ 680676 w 827058"/>
              <a:gd name="connsiteY23" fmla="*/ 283981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80676" y="283981"/>
                </a:moveTo>
                <a:cubicBezTo>
                  <a:pt x="678481" y="338143"/>
                  <a:pt x="640421" y="412798"/>
                  <a:pt x="567230" y="507214"/>
                </a:cubicBezTo>
                <a:cubicBezTo>
                  <a:pt x="491112" y="606022"/>
                  <a:pt x="427436" y="655060"/>
                  <a:pt x="374738" y="655060"/>
                </a:cubicBezTo>
                <a:cubicBezTo>
                  <a:pt x="342534" y="655060"/>
                  <a:pt x="314721" y="625052"/>
                  <a:pt x="292032" y="565035"/>
                </a:cubicBezTo>
                <a:cubicBezTo>
                  <a:pt x="276662" y="510142"/>
                  <a:pt x="262024" y="455248"/>
                  <a:pt x="246654" y="399623"/>
                </a:cubicBezTo>
                <a:cubicBezTo>
                  <a:pt x="229820" y="339607"/>
                  <a:pt x="212254" y="309598"/>
                  <a:pt x="193224" y="309598"/>
                </a:cubicBezTo>
                <a:cubicBezTo>
                  <a:pt x="188833" y="309598"/>
                  <a:pt x="174195" y="318381"/>
                  <a:pt x="149310" y="335947"/>
                </a:cubicBezTo>
                <a:lnTo>
                  <a:pt x="122961" y="302279"/>
                </a:lnTo>
                <a:cubicBezTo>
                  <a:pt x="150773" y="278126"/>
                  <a:pt x="177854" y="253973"/>
                  <a:pt x="204203" y="229820"/>
                </a:cubicBezTo>
                <a:cubicBezTo>
                  <a:pt x="240798" y="198348"/>
                  <a:pt x="268611" y="181514"/>
                  <a:pt x="286909" y="180050"/>
                </a:cubicBezTo>
                <a:cubicBezTo>
                  <a:pt x="330091" y="175658"/>
                  <a:pt x="357172" y="205667"/>
                  <a:pt x="367419" y="269343"/>
                </a:cubicBezTo>
                <a:cubicBezTo>
                  <a:pt x="378398" y="338143"/>
                  <a:pt x="385717" y="380593"/>
                  <a:pt x="390108" y="397427"/>
                </a:cubicBezTo>
                <a:cubicBezTo>
                  <a:pt x="402551" y="454516"/>
                  <a:pt x="416457" y="482329"/>
                  <a:pt x="431095" y="482329"/>
                </a:cubicBezTo>
                <a:cubicBezTo>
                  <a:pt x="442806" y="482329"/>
                  <a:pt x="460372" y="464031"/>
                  <a:pt x="483793" y="426704"/>
                </a:cubicBezTo>
                <a:cubicBezTo>
                  <a:pt x="507214" y="390108"/>
                  <a:pt x="519656" y="361564"/>
                  <a:pt x="521120" y="342534"/>
                </a:cubicBezTo>
                <a:cubicBezTo>
                  <a:pt x="524780" y="311062"/>
                  <a:pt x="511605" y="294960"/>
                  <a:pt x="483793" y="294960"/>
                </a:cubicBezTo>
                <a:cubicBezTo>
                  <a:pt x="470618" y="294960"/>
                  <a:pt x="456712" y="297888"/>
                  <a:pt x="442806" y="303743"/>
                </a:cubicBezTo>
                <a:cubicBezTo>
                  <a:pt x="469886" y="213718"/>
                  <a:pt x="522584" y="170535"/>
                  <a:pt x="600166" y="172731"/>
                </a:cubicBezTo>
                <a:cubicBezTo>
                  <a:pt x="657256" y="174195"/>
                  <a:pt x="684336" y="210790"/>
                  <a:pt x="680676" y="283981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sp>
        <p:nvSpPr>
          <p:cNvPr id="73" name="Forma Livre: Forma 72">
            <a:extLst>
              <a:ext uri="{FF2B5EF4-FFF2-40B4-BE49-F238E27FC236}">
                <a16:creationId xmlns:a16="http://schemas.microsoft.com/office/drawing/2014/main" id="{D2AE1DF4-7C07-51B7-6949-ED54F73134EF}"/>
              </a:ext>
            </a:extLst>
          </p:cNvPr>
          <p:cNvSpPr/>
          <p:nvPr/>
        </p:nvSpPr>
        <p:spPr>
          <a:xfrm>
            <a:off x="8222713" y="323648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81974 w 827058"/>
              <a:gd name="connsiteY5" fmla="*/ 488916 h 827058"/>
              <a:gd name="connsiteX6" fmla="*/ 79778 w 827058"/>
              <a:gd name="connsiteY6" fmla="*/ 491112 h 827058"/>
              <a:gd name="connsiteX7" fmla="*/ 77583 w 827058"/>
              <a:gd name="connsiteY7" fmla="*/ 488916 h 827058"/>
              <a:gd name="connsiteX8" fmla="*/ 73191 w 827058"/>
              <a:gd name="connsiteY8" fmla="*/ 451589 h 827058"/>
              <a:gd name="connsiteX9" fmla="*/ 77583 w 827058"/>
              <a:gd name="connsiteY9" fmla="*/ 414261 h 827058"/>
              <a:gd name="connsiteX10" fmla="*/ 79778 w 827058"/>
              <a:gd name="connsiteY10" fmla="*/ 412065 h 827058"/>
              <a:gd name="connsiteX11" fmla="*/ 81974 w 827058"/>
              <a:gd name="connsiteY11" fmla="*/ 414261 h 827058"/>
              <a:gd name="connsiteX12" fmla="*/ 88561 w 827058"/>
              <a:gd name="connsiteY12" fmla="*/ 451589 h 827058"/>
              <a:gd name="connsiteX13" fmla="*/ 81974 w 827058"/>
              <a:gd name="connsiteY13" fmla="*/ 488916 h 827058"/>
              <a:gd name="connsiteX14" fmla="*/ 106859 w 827058"/>
              <a:gd name="connsiteY14" fmla="*/ 511606 h 827058"/>
              <a:gd name="connsiteX15" fmla="*/ 104663 w 827058"/>
              <a:gd name="connsiteY15" fmla="*/ 513801 h 827058"/>
              <a:gd name="connsiteX16" fmla="*/ 102467 w 827058"/>
              <a:gd name="connsiteY16" fmla="*/ 511606 h 827058"/>
              <a:gd name="connsiteX17" fmla="*/ 95880 w 827058"/>
              <a:gd name="connsiteY17" fmla="*/ 450857 h 827058"/>
              <a:gd name="connsiteX18" fmla="*/ 102467 w 827058"/>
              <a:gd name="connsiteY18" fmla="*/ 390108 h 827058"/>
              <a:gd name="connsiteX19" fmla="*/ 104663 w 827058"/>
              <a:gd name="connsiteY19" fmla="*/ 387913 h 827058"/>
              <a:gd name="connsiteX20" fmla="*/ 106859 w 827058"/>
              <a:gd name="connsiteY20" fmla="*/ 390108 h 827058"/>
              <a:gd name="connsiteX21" fmla="*/ 114910 w 827058"/>
              <a:gd name="connsiteY21" fmla="*/ 450857 h 827058"/>
              <a:gd name="connsiteX22" fmla="*/ 106859 w 827058"/>
              <a:gd name="connsiteY22" fmla="*/ 511606 h 827058"/>
              <a:gd name="connsiteX23" fmla="*/ 136135 w 827058"/>
              <a:gd name="connsiteY23" fmla="*/ 520388 h 827058"/>
              <a:gd name="connsiteX24" fmla="*/ 133940 w 827058"/>
              <a:gd name="connsiteY24" fmla="*/ 524780 h 827058"/>
              <a:gd name="connsiteX25" fmla="*/ 129548 w 827058"/>
              <a:gd name="connsiteY25" fmla="*/ 520388 h 827058"/>
              <a:gd name="connsiteX26" fmla="*/ 122961 w 827058"/>
              <a:gd name="connsiteY26" fmla="*/ 451589 h 827058"/>
              <a:gd name="connsiteX27" fmla="*/ 129548 w 827058"/>
              <a:gd name="connsiteY27" fmla="*/ 378398 h 827058"/>
              <a:gd name="connsiteX28" fmla="*/ 131744 w 827058"/>
              <a:gd name="connsiteY28" fmla="*/ 374006 h 827058"/>
              <a:gd name="connsiteX29" fmla="*/ 136135 w 827058"/>
              <a:gd name="connsiteY29" fmla="*/ 378398 h 827058"/>
              <a:gd name="connsiteX30" fmla="*/ 142723 w 827058"/>
              <a:gd name="connsiteY30" fmla="*/ 451589 h 827058"/>
              <a:gd name="connsiteX31" fmla="*/ 136135 w 827058"/>
              <a:gd name="connsiteY31" fmla="*/ 520388 h 827058"/>
              <a:gd name="connsiteX32" fmla="*/ 163948 w 827058"/>
              <a:gd name="connsiteY32" fmla="*/ 522584 h 827058"/>
              <a:gd name="connsiteX33" fmla="*/ 159556 w 827058"/>
              <a:gd name="connsiteY33" fmla="*/ 526975 h 827058"/>
              <a:gd name="connsiteX34" fmla="*/ 155165 w 827058"/>
              <a:gd name="connsiteY34" fmla="*/ 522584 h 827058"/>
              <a:gd name="connsiteX35" fmla="*/ 148578 w 827058"/>
              <a:gd name="connsiteY35" fmla="*/ 451589 h 827058"/>
              <a:gd name="connsiteX36" fmla="*/ 155165 w 827058"/>
              <a:gd name="connsiteY36" fmla="*/ 376202 h 827058"/>
              <a:gd name="connsiteX37" fmla="*/ 159556 w 827058"/>
              <a:gd name="connsiteY37" fmla="*/ 371810 h 827058"/>
              <a:gd name="connsiteX38" fmla="*/ 163948 w 827058"/>
              <a:gd name="connsiteY38" fmla="*/ 376202 h 827058"/>
              <a:gd name="connsiteX39" fmla="*/ 170535 w 827058"/>
              <a:gd name="connsiteY39" fmla="*/ 451589 h 827058"/>
              <a:gd name="connsiteX40" fmla="*/ 163948 w 827058"/>
              <a:gd name="connsiteY40" fmla="*/ 522584 h 827058"/>
              <a:gd name="connsiteX41" fmla="*/ 191029 w 827058"/>
              <a:gd name="connsiteY41" fmla="*/ 524780 h 827058"/>
              <a:gd name="connsiteX42" fmla="*/ 186637 w 827058"/>
              <a:gd name="connsiteY42" fmla="*/ 529171 h 827058"/>
              <a:gd name="connsiteX43" fmla="*/ 182246 w 827058"/>
              <a:gd name="connsiteY43" fmla="*/ 524780 h 827058"/>
              <a:gd name="connsiteX44" fmla="*/ 177854 w 827058"/>
              <a:gd name="connsiteY44" fmla="*/ 451589 h 827058"/>
              <a:gd name="connsiteX45" fmla="*/ 182246 w 827058"/>
              <a:gd name="connsiteY45" fmla="*/ 382789 h 827058"/>
              <a:gd name="connsiteX46" fmla="*/ 188833 w 827058"/>
              <a:gd name="connsiteY46" fmla="*/ 378398 h 827058"/>
              <a:gd name="connsiteX47" fmla="*/ 193224 w 827058"/>
              <a:gd name="connsiteY47" fmla="*/ 382789 h 827058"/>
              <a:gd name="connsiteX48" fmla="*/ 199811 w 827058"/>
              <a:gd name="connsiteY48" fmla="*/ 451589 h 827058"/>
              <a:gd name="connsiteX49" fmla="*/ 191029 w 827058"/>
              <a:gd name="connsiteY49" fmla="*/ 524780 h 827058"/>
              <a:gd name="connsiteX50" fmla="*/ 220305 w 827058"/>
              <a:gd name="connsiteY50" fmla="*/ 524780 h 827058"/>
              <a:gd name="connsiteX51" fmla="*/ 213718 w 827058"/>
              <a:gd name="connsiteY51" fmla="*/ 529171 h 827058"/>
              <a:gd name="connsiteX52" fmla="*/ 209326 w 827058"/>
              <a:gd name="connsiteY52" fmla="*/ 524780 h 827058"/>
              <a:gd name="connsiteX53" fmla="*/ 202739 w 827058"/>
              <a:gd name="connsiteY53" fmla="*/ 451589 h 827058"/>
              <a:gd name="connsiteX54" fmla="*/ 209326 w 827058"/>
              <a:gd name="connsiteY54" fmla="*/ 338874 h 827058"/>
              <a:gd name="connsiteX55" fmla="*/ 215914 w 827058"/>
              <a:gd name="connsiteY55" fmla="*/ 334483 h 827058"/>
              <a:gd name="connsiteX56" fmla="*/ 220305 w 827058"/>
              <a:gd name="connsiteY56" fmla="*/ 338874 h 827058"/>
              <a:gd name="connsiteX57" fmla="*/ 226892 w 827058"/>
              <a:gd name="connsiteY57" fmla="*/ 451589 h 827058"/>
              <a:gd name="connsiteX58" fmla="*/ 220305 w 827058"/>
              <a:gd name="connsiteY58" fmla="*/ 524780 h 827058"/>
              <a:gd name="connsiteX59" fmla="*/ 249581 w 827058"/>
              <a:gd name="connsiteY59" fmla="*/ 524780 h 827058"/>
              <a:gd name="connsiteX60" fmla="*/ 242994 w 827058"/>
              <a:gd name="connsiteY60" fmla="*/ 531367 h 827058"/>
              <a:gd name="connsiteX61" fmla="*/ 236407 w 827058"/>
              <a:gd name="connsiteY61" fmla="*/ 524780 h 827058"/>
              <a:gd name="connsiteX62" fmla="*/ 232016 w 827058"/>
              <a:gd name="connsiteY62" fmla="*/ 451589 h 827058"/>
              <a:gd name="connsiteX63" fmla="*/ 236407 w 827058"/>
              <a:gd name="connsiteY63" fmla="*/ 313258 h 827058"/>
              <a:gd name="connsiteX64" fmla="*/ 242994 w 827058"/>
              <a:gd name="connsiteY64" fmla="*/ 306671 h 827058"/>
              <a:gd name="connsiteX65" fmla="*/ 249581 w 827058"/>
              <a:gd name="connsiteY65" fmla="*/ 313258 h 827058"/>
              <a:gd name="connsiteX66" fmla="*/ 256169 w 827058"/>
              <a:gd name="connsiteY66" fmla="*/ 451589 h 827058"/>
              <a:gd name="connsiteX67" fmla="*/ 249581 w 827058"/>
              <a:gd name="connsiteY67" fmla="*/ 524780 h 827058"/>
              <a:gd name="connsiteX68" fmla="*/ 276662 w 827058"/>
              <a:gd name="connsiteY68" fmla="*/ 522584 h 827058"/>
              <a:gd name="connsiteX69" fmla="*/ 270075 w 827058"/>
              <a:gd name="connsiteY69" fmla="*/ 529171 h 827058"/>
              <a:gd name="connsiteX70" fmla="*/ 263488 w 827058"/>
              <a:gd name="connsiteY70" fmla="*/ 522584 h 827058"/>
              <a:gd name="connsiteX71" fmla="*/ 259096 w 827058"/>
              <a:gd name="connsiteY71" fmla="*/ 451589 h 827058"/>
              <a:gd name="connsiteX72" fmla="*/ 263488 w 827058"/>
              <a:gd name="connsiteY72" fmla="*/ 300815 h 827058"/>
              <a:gd name="connsiteX73" fmla="*/ 270075 w 827058"/>
              <a:gd name="connsiteY73" fmla="*/ 294228 h 827058"/>
              <a:gd name="connsiteX74" fmla="*/ 276662 w 827058"/>
              <a:gd name="connsiteY74" fmla="*/ 300815 h 827058"/>
              <a:gd name="connsiteX75" fmla="*/ 281054 w 827058"/>
              <a:gd name="connsiteY75" fmla="*/ 451589 h 827058"/>
              <a:gd name="connsiteX76" fmla="*/ 276662 w 827058"/>
              <a:gd name="connsiteY76" fmla="*/ 522584 h 827058"/>
              <a:gd name="connsiteX77" fmla="*/ 303743 w 827058"/>
              <a:gd name="connsiteY77" fmla="*/ 522584 h 827058"/>
              <a:gd name="connsiteX78" fmla="*/ 297156 w 827058"/>
              <a:gd name="connsiteY78" fmla="*/ 529171 h 827058"/>
              <a:gd name="connsiteX79" fmla="*/ 290568 w 827058"/>
              <a:gd name="connsiteY79" fmla="*/ 522584 h 827058"/>
              <a:gd name="connsiteX80" fmla="*/ 286177 w 827058"/>
              <a:gd name="connsiteY80" fmla="*/ 451589 h 827058"/>
              <a:gd name="connsiteX81" fmla="*/ 290568 w 827058"/>
              <a:gd name="connsiteY81" fmla="*/ 296424 h 827058"/>
              <a:gd name="connsiteX82" fmla="*/ 297156 w 827058"/>
              <a:gd name="connsiteY82" fmla="*/ 289836 h 827058"/>
              <a:gd name="connsiteX83" fmla="*/ 303743 w 827058"/>
              <a:gd name="connsiteY83" fmla="*/ 296424 h 827058"/>
              <a:gd name="connsiteX84" fmla="*/ 308134 w 827058"/>
              <a:gd name="connsiteY84" fmla="*/ 451589 h 827058"/>
              <a:gd name="connsiteX85" fmla="*/ 303743 w 827058"/>
              <a:gd name="connsiteY85" fmla="*/ 522584 h 827058"/>
              <a:gd name="connsiteX86" fmla="*/ 335215 w 827058"/>
              <a:gd name="connsiteY86" fmla="*/ 522584 h 827058"/>
              <a:gd name="connsiteX87" fmla="*/ 327164 w 827058"/>
              <a:gd name="connsiteY87" fmla="*/ 530635 h 827058"/>
              <a:gd name="connsiteX88" fmla="*/ 319113 w 827058"/>
              <a:gd name="connsiteY88" fmla="*/ 522584 h 827058"/>
              <a:gd name="connsiteX89" fmla="*/ 314721 w 827058"/>
              <a:gd name="connsiteY89" fmla="*/ 451589 h 827058"/>
              <a:gd name="connsiteX90" fmla="*/ 319113 w 827058"/>
              <a:gd name="connsiteY90" fmla="*/ 300815 h 827058"/>
              <a:gd name="connsiteX91" fmla="*/ 327164 w 827058"/>
              <a:gd name="connsiteY91" fmla="*/ 292764 h 827058"/>
              <a:gd name="connsiteX92" fmla="*/ 335215 w 827058"/>
              <a:gd name="connsiteY92" fmla="*/ 300815 h 827058"/>
              <a:gd name="connsiteX93" fmla="*/ 339606 w 827058"/>
              <a:gd name="connsiteY93" fmla="*/ 451589 h 827058"/>
              <a:gd name="connsiteX94" fmla="*/ 335215 w 827058"/>
              <a:gd name="connsiteY94" fmla="*/ 522584 h 827058"/>
              <a:gd name="connsiteX95" fmla="*/ 364491 w 827058"/>
              <a:gd name="connsiteY95" fmla="*/ 520388 h 827058"/>
              <a:gd name="connsiteX96" fmla="*/ 356440 w 827058"/>
              <a:gd name="connsiteY96" fmla="*/ 528439 h 827058"/>
              <a:gd name="connsiteX97" fmla="*/ 348389 w 827058"/>
              <a:gd name="connsiteY97" fmla="*/ 520388 h 827058"/>
              <a:gd name="connsiteX98" fmla="*/ 343998 w 827058"/>
              <a:gd name="connsiteY98" fmla="*/ 451589 h 827058"/>
              <a:gd name="connsiteX99" fmla="*/ 348389 w 827058"/>
              <a:gd name="connsiteY99" fmla="*/ 307402 h 827058"/>
              <a:gd name="connsiteX100" fmla="*/ 356440 w 827058"/>
              <a:gd name="connsiteY100" fmla="*/ 297155 h 827058"/>
              <a:gd name="connsiteX101" fmla="*/ 364491 w 827058"/>
              <a:gd name="connsiteY101" fmla="*/ 305207 h 827058"/>
              <a:gd name="connsiteX102" fmla="*/ 368883 w 827058"/>
              <a:gd name="connsiteY102" fmla="*/ 451589 h 827058"/>
              <a:gd name="connsiteX103" fmla="*/ 364491 w 827058"/>
              <a:gd name="connsiteY103" fmla="*/ 520388 h 827058"/>
              <a:gd name="connsiteX104" fmla="*/ 391572 w 827058"/>
              <a:gd name="connsiteY104" fmla="*/ 520388 h 827058"/>
              <a:gd name="connsiteX105" fmla="*/ 383521 w 827058"/>
              <a:gd name="connsiteY105" fmla="*/ 528439 h 827058"/>
              <a:gd name="connsiteX106" fmla="*/ 375470 w 827058"/>
              <a:gd name="connsiteY106" fmla="*/ 520388 h 827058"/>
              <a:gd name="connsiteX107" fmla="*/ 371079 w 827058"/>
              <a:gd name="connsiteY107" fmla="*/ 451589 h 827058"/>
              <a:gd name="connsiteX108" fmla="*/ 375470 w 827058"/>
              <a:gd name="connsiteY108" fmla="*/ 278126 h 827058"/>
              <a:gd name="connsiteX109" fmla="*/ 383521 w 827058"/>
              <a:gd name="connsiteY109" fmla="*/ 270075 h 827058"/>
              <a:gd name="connsiteX110" fmla="*/ 391572 w 827058"/>
              <a:gd name="connsiteY110" fmla="*/ 278126 h 827058"/>
              <a:gd name="connsiteX111" fmla="*/ 395964 w 827058"/>
              <a:gd name="connsiteY111" fmla="*/ 451589 h 827058"/>
              <a:gd name="connsiteX112" fmla="*/ 391572 w 827058"/>
              <a:gd name="connsiteY112" fmla="*/ 520388 h 827058"/>
              <a:gd name="connsiteX113" fmla="*/ 420848 w 827058"/>
              <a:gd name="connsiteY113" fmla="*/ 520388 h 827058"/>
              <a:gd name="connsiteX114" fmla="*/ 412797 w 827058"/>
              <a:gd name="connsiteY114" fmla="*/ 528439 h 827058"/>
              <a:gd name="connsiteX115" fmla="*/ 404746 w 827058"/>
              <a:gd name="connsiteY115" fmla="*/ 520388 h 827058"/>
              <a:gd name="connsiteX116" fmla="*/ 400355 w 827058"/>
              <a:gd name="connsiteY116" fmla="*/ 451589 h 827058"/>
              <a:gd name="connsiteX117" fmla="*/ 404746 w 827058"/>
              <a:gd name="connsiteY117" fmla="*/ 263488 h 827058"/>
              <a:gd name="connsiteX118" fmla="*/ 411334 w 827058"/>
              <a:gd name="connsiteY118" fmla="*/ 255437 h 827058"/>
              <a:gd name="connsiteX119" fmla="*/ 413529 w 827058"/>
              <a:gd name="connsiteY119" fmla="*/ 255437 h 827058"/>
              <a:gd name="connsiteX120" fmla="*/ 421580 w 827058"/>
              <a:gd name="connsiteY120" fmla="*/ 263488 h 827058"/>
              <a:gd name="connsiteX121" fmla="*/ 425972 w 827058"/>
              <a:gd name="connsiteY121" fmla="*/ 451589 h 827058"/>
              <a:gd name="connsiteX122" fmla="*/ 420848 w 827058"/>
              <a:gd name="connsiteY122" fmla="*/ 520388 h 827058"/>
              <a:gd name="connsiteX123" fmla="*/ 670430 w 827058"/>
              <a:gd name="connsiteY123" fmla="*/ 530635 h 827058"/>
              <a:gd name="connsiteX124" fmla="*/ 437682 w 827058"/>
              <a:gd name="connsiteY124" fmla="*/ 530635 h 827058"/>
              <a:gd name="connsiteX125" fmla="*/ 429631 w 827058"/>
              <a:gd name="connsiteY125" fmla="*/ 520388 h 827058"/>
              <a:gd name="connsiteX126" fmla="*/ 429631 w 827058"/>
              <a:gd name="connsiteY126" fmla="*/ 254705 h 827058"/>
              <a:gd name="connsiteX127" fmla="*/ 437682 w 827058"/>
              <a:gd name="connsiteY127" fmla="*/ 244458 h 827058"/>
              <a:gd name="connsiteX128" fmla="*/ 481597 w 827058"/>
              <a:gd name="connsiteY128" fmla="*/ 236407 h 827058"/>
              <a:gd name="connsiteX129" fmla="*/ 491844 w 827058"/>
              <a:gd name="connsiteY129" fmla="*/ 236407 h 827058"/>
              <a:gd name="connsiteX130" fmla="*/ 638226 w 827058"/>
              <a:gd name="connsiteY130" fmla="*/ 370346 h 827058"/>
              <a:gd name="connsiteX131" fmla="*/ 669698 w 827058"/>
              <a:gd name="connsiteY131" fmla="*/ 363760 h 827058"/>
              <a:gd name="connsiteX132" fmla="*/ 753136 w 827058"/>
              <a:gd name="connsiteY132" fmla="*/ 447197 h 827058"/>
              <a:gd name="connsiteX133" fmla="*/ 670430 w 827058"/>
              <a:gd name="connsiteY133" fmla="*/ 530635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81974" y="488916"/>
                </a:moveTo>
                <a:cubicBezTo>
                  <a:pt x="81974" y="488916"/>
                  <a:pt x="81974" y="491112"/>
                  <a:pt x="79778" y="491112"/>
                </a:cubicBezTo>
                <a:cubicBezTo>
                  <a:pt x="79778" y="491112"/>
                  <a:pt x="77583" y="491112"/>
                  <a:pt x="77583" y="488916"/>
                </a:cubicBezTo>
                <a:lnTo>
                  <a:pt x="73191" y="451589"/>
                </a:lnTo>
                <a:lnTo>
                  <a:pt x="77583" y="414261"/>
                </a:lnTo>
                <a:cubicBezTo>
                  <a:pt x="77583" y="412065"/>
                  <a:pt x="79778" y="412065"/>
                  <a:pt x="79778" y="412065"/>
                </a:cubicBezTo>
                <a:cubicBezTo>
                  <a:pt x="79778" y="412065"/>
                  <a:pt x="81974" y="412065"/>
                  <a:pt x="81974" y="414261"/>
                </a:cubicBezTo>
                <a:lnTo>
                  <a:pt x="88561" y="451589"/>
                </a:lnTo>
                <a:lnTo>
                  <a:pt x="81974" y="488916"/>
                </a:lnTo>
                <a:close/>
                <a:moveTo>
                  <a:pt x="106859" y="511606"/>
                </a:moveTo>
                <a:cubicBezTo>
                  <a:pt x="106859" y="511606"/>
                  <a:pt x="106859" y="513801"/>
                  <a:pt x="104663" y="513801"/>
                </a:cubicBezTo>
                <a:cubicBezTo>
                  <a:pt x="104663" y="513801"/>
                  <a:pt x="102467" y="513801"/>
                  <a:pt x="102467" y="511606"/>
                </a:cubicBezTo>
                <a:lnTo>
                  <a:pt x="95880" y="450857"/>
                </a:lnTo>
                <a:lnTo>
                  <a:pt x="102467" y="390108"/>
                </a:lnTo>
                <a:lnTo>
                  <a:pt x="104663" y="387913"/>
                </a:lnTo>
                <a:cubicBezTo>
                  <a:pt x="104663" y="387913"/>
                  <a:pt x="106859" y="387913"/>
                  <a:pt x="106859" y="390108"/>
                </a:cubicBezTo>
                <a:lnTo>
                  <a:pt x="114910" y="450857"/>
                </a:lnTo>
                <a:lnTo>
                  <a:pt x="106859" y="511606"/>
                </a:lnTo>
                <a:close/>
                <a:moveTo>
                  <a:pt x="136135" y="520388"/>
                </a:moveTo>
                <a:cubicBezTo>
                  <a:pt x="136135" y="522584"/>
                  <a:pt x="133940" y="524780"/>
                  <a:pt x="133940" y="524780"/>
                </a:cubicBezTo>
                <a:cubicBezTo>
                  <a:pt x="131744" y="524780"/>
                  <a:pt x="129548" y="522584"/>
                  <a:pt x="129548" y="520388"/>
                </a:cubicBezTo>
                <a:lnTo>
                  <a:pt x="122961" y="451589"/>
                </a:lnTo>
                <a:lnTo>
                  <a:pt x="129548" y="378398"/>
                </a:lnTo>
                <a:cubicBezTo>
                  <a:pt x="129548" y="376202"/>
                  <a:pt x="131744" y="376202"/>
                  <a:pt x="131744" y="374006"/>
                </a:cubicBezTo>
                <a:cubicBezTo>
                  <a:pt x="133940" y="374006"/>
                  <a:pt x="136135" y="376202"/>
                  <a:pt x="136135" y="378398"/>
                </a:cubicBezTo>
                <a:lnTo>
                  <a:pt x="142723" y="451589"/>
                </a:lnTo>
                <a:lnTo>
                  <a:pt x="136135" y="520388"/>
                </a:lnTo>
                <a:close/>
                <a:moveTo>
                  <a:pt x="163948" y="522584"/>
                </a:moveTo>
                <a:cubicBezTo>
                  <a:pt x="163948" y="524780"/>
                  <a:pt x="161752" y="526975"/>
                  <a:pt x="159556" y="526975"/>
                </a:cubicBezTo>
                <a:cubicBezTo>
                  <a:pt x="157361" y="526975"/>
                  <a:pt x="155165" y="524780"/>
                  <a:pt x="155165" y="522584"/>
                </a:cubicBezTo>
                <a:lnTo>
                  <a:pt x="148578" y="451589"/>
                </a:lnTo>
                <a:lnTo>
                  <a:pt x="155165" y="376202"/>
                </a:lnTo>
                <a:cubicBezTo>
                  <a:pt x="157361" y="374006"/>
                  <a:pt x="157361" y="371810"/>
                  <a:pt x="159556" y="371810"/>
                </a:cubicBezTo>
                <a:cubicBezTo>
                  <a:pt x="161752" y="371810"/>
                  <a:pt x="163948" y="374006"/>
                  <a:pt x="163948" y="376202"/>
                </a:cubicBezTo>
                <a:lnTo>
                  <a:pt x="170535" y="451589"/>
                </a:lnTo>
                <a:lnTo>
                  <a:pt x="163948" y="522584"/>
                </a:lnTo>
                <a:close/>
                <a:moveTo>
                  <a:pt x="191029" y="524780"/>
                </a:moveTo>
                <a:cubicBezTo>
                  <a:pt x="191029" y="526975"/>
                  <a:pt x="188833" y="529171"/>
                  <a:pt x="186637" y="529171"/>
                </a:cubicBezTo>
                <a:cubicBezTo>
                  <a:pt x="184441" y="529171"/>
                  <a:pt x="182246" y="526975"/>
                  <a:pt x="182246" y="524780"/>
                </a:cubicBezTo>
                <a:lnTo>
                  <a:pt x="177854" y="451589"/>
                </a:lnTo>
                <a:lnTo>
                  <a:pt x="182246" y="382789"/>
                </a:lnTo>
                <a:cubicBezTo>
                  <a:pt x="182246" y="380593"/>
                  <a:pt x="184441" y="378398"/>
                  <a:pt x="188833" y="378398"/>
                </a:cubicBezTo>
                <a:cubicBezTo>
                  <a:pt x="191029" y="378398"/>
                  <a:pt x="193224" y="380593"/>
                  <a:pt x="193224" y="382789"/>
                </a:cubicBezTo>
                <a:lnTo>
                  <a:pt x="199811" y="451589"/>
                </a:lnTo>
                <a:lnTo>
                  <a:pt x="191029" y="524780"/>
                </a:lnTo>
                <a:close/>
                <a:moveTo>
                  <a:pt x="220305" y="524780"/>
                </a:moveTo>
                <a:cubicBezTo>
                  <a:pt x="220305" y="526975"/>
                  <a:pt x="218109" y="529171"/>
                  <a:pt x="213718" y="529171"/>
                </a:cubicBezTo>
                <a:cubicBezTo>
                  <a:pt x="211522" y="529171"/>
                  <a:pt x="209326" y="526975"/>
                  <a:pt x="209326" y="524780"/>
                </a:cubicBezTo>
                <a:lnTo>
                  <a:pt x="202739" y="451589"/>
                </a:lnTo>
                <a:lnTo>
                  <a:pt x="209326" y="338874"/>
                </a:lnTo>
                <a:cubicBezTo>
                  <a:pt x="209326" y="336679"/>
                  <a:pt x="211522" y="334483"/>
                  <a:pt x="215914" y="334483"/>
                </a:cubicBezTo>
                <a:cubicBezTo>
                  <a:pt x="218109" y="334483"/>
                  <a:pt x="220305" y="336679"/>
                  <a:pt x="220305" y="338874"/>
                </a:cubicBezTo>
                <a:lnTo>
                  <a:pt x="226892" y="451589"/>
                </a:lnTo>
                <a:lnTo>
                  <a:pt x="220305" y="524780"/>
                </a:lnTo>
                <a:close/>
                <a:moveTo>
                  <a:pt x="249581" y="524780"/>
                </a:moveTo>
                <a:cubicBezTo>
                  <a:pt x="249581" y="529171"/>
                  <a:pt x="245190" y="531367"/>
                  <a:pt x="242994" y="531367"/>
                </a:cubicBezTo>
                <a:cubicBezTo>
                  <a:pt x="238603" y="531367"/>
                  <a:pt x="236407" y="529171"/>
                  <a:pt x="236407" y="524780"/>
                </a:cubicBezTo>
                <a:lnTo>
                  <a:pt x="232016" y="451589"/>
                </a:lnTo>
                <a:lnTo>
                  <a:pt x="236407" y="313258"/>
                </a:lnTo>
                <a:cubicBezTo>
                  <a:pt x="236407" y="308866"/>
                  <a:pt x="238603" y="306671"/>
                  <a:pt x="242994" y="306671"/>
                </a:cubicBezTo>
                <a:cubicBezTo>
                  <a:pt x="247386" y="306671"/>
                  <a:pt x="249581" y="308866"/>
                  <a:pt x="249581" y="313258"/>
                </a:cubicBezTo>
                <a:lnTo>
                  <a:pt x="256169" y="451589"/>
                </a:lnTo>
                <a:lnTo>
                  <a:pt x="249581" y="524780"/>
                </a:lnTo>
                <a:close/>
                <a:moveTo>
                  <a:pt x="276662" y="522584"/>
                </a:moveTo>
                <a:cubicBezTo>
                  <a:pt x="276662" y="526975"/>
                  <a:pt x="274466" y="529171"/>
                  <a:pt x="270075" y="529171"/>
                </a:cubicBezTo>
                <a:cubicBezTo>
                  <a:pt x="265683" y="529171"/>
                  <a:pt x="263488" y="526975"/>
                  <a:pt x="263488" y="522584"/>
                </a:cubicBezTo>
                <a:lnTo>
                  <a:pt x="259096" y="451589"/>
                </a:lnTo>
                <a:lnTo>
                  <a:pt x="263488" y="300815"/>
                </a:lnTo>
                <a:cubicBezTo>
                  <a:pt x="263488" y="298619"/>
                  <a:pt x="265683" y="294228"/>
                  <a:pt x="270075" y="294228"/>
                </a:cubicBezTo>
                <a:cubicBezTo>
                  <a:pt x="274466" y="294228"/>
                  <a:pt x="276662" y="296424"/>
                  <a:pt x="276662" y="300815"/>
                </a:cubicBezTo>
                <a:lnTo>
                  <a:pt x="281054" y="451589"/>
                </a:lnTo>
                <a:lnTo>
                  <a:pt x="276662" y="522584"/>
                </a:lnTo>
                <a:close/>
                <a:moveTo>
                  <a:pt x="303743" y="522584"/>
                </a:moveTo>
                <a:cubicBezTo>
                  <a:pt x="303743" y="526975"/>
                  <a:pt x="301547" y="529171"/>
                  <a:pt x="297156" y="529171"/>
                </a:cubicBezTo>
                <a:cubicBezTo>
                  <a:pt x="292764" y="529171"/>
                  <a:pt x="290568" y="526975"/>
                  <a:pt x="290568" y="522584"/>
                </a:cubicBezTo>
                <a:lnTo>
                  <a:pt x="286177" y="451589"/>
                </a:lnTo>
                <a:lnTo>
                  <a:pt x="290568" y="296424"/>
                </a:lnTo>
                <a:cubicBezTo>
                  <a:pt x="290568" y="292032"/>
                  <a:pt x="294960" y="289836"/>
                  <a:pt x="297156" y="289836"/>
                </a:cubicBezTo>
                <a:cubicBezTo>
                  <a:pt x="299351" y="289836"/>
                  <a:pt x="303743" y="292032"/>
                  <a:pt x="303743" y="296424"/>
                </a:cubicBezTo>
                <a:lnTo>
                  <a:pt x="308134" y="451589"/>
                </a:lnTo>
                <a:lnTo>
                  <a:pt x="303743" y="522584"/>
                </a:lnTo>
                <a:close/>
                <a:moveTo>
                  <a:pt x="335215" y="522584"/>
                </a:moveTo>
                <a:cubicBezTo>
                  <a:pt x="335215" y="526975"/>
                  <a:pt x="330824" y="530635"/>
                  <a:pt x="327164" y="530635"/>
                </a:cubicBezTo>
                <a:cubicBezTo>
                  <a:pt x="322773" y="530635"/>
                  <a:pt x="319113" y="526244"/>
                  <a:pt x="319113" y="522584"/>
                </a:cubicBezTo>
                <a:lnTo>
                  <a:pt x="314721" y="451589"/>
                </a:lnTo>
                <a:lnTo>
                  <a:pt x="319113" y="300815"/>
                </a:lnTo>
                <a:cubicBezTo>
                  <a:pt x="319113" y="296424"/>
                  <a:pt x="323504" y="292764"/>
                  <a:pt x="327164" y="292764"/>
                </a:cubicBezTo>
                <a:cubicBezTo>
                  <a:pt x="331555" y="292764"/>
                  <a:pt x="335215" y="297155"/>
                  <a:pt x="335215" y="300815"/>
                </a:cubicBezTo>
                <a:lnTo>
                  <a:pt x="339606" y="451589"/>
                </a:lnTo>
                <a:lnTo>
                  <a:pt x="335215" y="522584"/>
                </a:lnTo>
                <a:close/>
                <a:moveTo>
                  <a:pt x="364491" y="520388"/>
                </a:moveTo>
                <a:cubicBezTo>
                  <a:pt x="364491" y="524780"/>
                  <a:pt x="360100" y="528439"/>
                  <a:pt x="356440" y="528439"/>
                </a:cubicBezTo>
                <a:cubicBezTo>
                  <a:pt x="352781" y="528439"/>
                  <a:pt x="348389" y="524048"/>
                  <a:pt x="348389" y="520388"/>
                </a:cubicBezTo>
                <a:lnTo>
                  <a:pt x="343998" y="451589"/>
                </a:lnTo>
                <a:lnTo>
                  <a:pt x="348389" y="307402"/>
                </a:lnTo>
                <a:cubicBezTo>
                  <a:pt x="348389" y="300815"/>
                  <a:pt x="350585" y="299352"/>
                  <a:pt x="356440" y="297155"/>
                </a:cubicBezTo>
                <a:cubicBezTo>
                  <a:pt x="360832" y="297155"/>
                  <a:pt x="364491" y="301547"/>
                  <a:pt x="364491" y="305207"/>
                </a:cubicBezTo>
                <a:lnTo>
                  <a:pt x="368883" y="451589"/>
                </a:lnTo>
                <a:lnTo>
                  <a:pt x="364491" y="520388"/>
                </a:lnTo>
                <a:close/>
                <a:moveTo>
                  <a:pt x="391572" y="520388"/>
                </a:moveTo>
                <a:cubicBezTo>
                  <a:pt x="391572" y="524780"/>
                  <a:pt x="387181" y="528439"/>
                  <a:pt x="383521" y="528439"/>
                </a:cubicBezTo>
                <a:cubicBezTo>
                  <a:pt x="379861" y="528439"/>
                  <a:pt x="375470" y="524048"/>
                  <a:pt x="375470" y="520388"/>
                </a:cubicBezTo>
                <a:lnTo>
                  <a:pt x="371079" y="451589"/>
                </a:lnTo>
                <a:lnTo>
                  <a:pt x="375470" y="278126"/>
                </a:lnTo>
                <a:cubicBezTo>
                  <a:pt x="375470" y="273735"/>
                  <a:pt x="379861" y="270075"/>
                  <a:pt x="383521" y="270075"/>
                </a:cubicBezTo>
                <a:cubicBezTo>
                  <a:pt x="387181" y="270075"/>
                  <a:pt x="391572" y="274466"/>
                  <a:pt x="391572" y="278126"/>
                </a:cubicBezTo>
                <a:lnTo>
                  <a:pt x="395964" y="451589"/>
                </a:lnTo>
                <a:lnTo>
                  <a:pt x="391572" y="520388"/>
                </a:lnTo>
                <a:close/>
                <a:moveTo>
                  <a:pt x="420848" y="520388"/>
                </a:moveTo>
                <a:cubicBezTo>
                  <a:pt x="420848" y="524780"/>
                  <a:pt x="416457" y="528439"/>
                  <a:pt x="412797" y="528439"/>
                </a:cubicBezTo>
                <a:cubicBezTo>
                  <a:pt x="408406" y="528439"/>
                  <a:pt x="404746" y="524048"/>
                  <a:pt x="404746" y="520388"/>
                </a:cubicBezTo>
                <a:lnTo>
                  <a:pt x="400355" y="451589"/>
                </a:lnTo>
                <a:lnTo>
                  <a:pt x="404746" y="263488"/>
                </a:lnTo>
                <a:cubicBezTo>
                  <a:pt x="404746" y="259096"/>
                  <a:pt x="406942" y="255437"/>
                  <a:pt x="411334" y="255437"/>
                </a:cubicBezTo>
                <a:lnTo>
                  <a:pt x="413529" y="255437"/>
                </a:lnTo>
                <a:cubicBezTo>
                  <a:pt x="417921" y="255437"/>
                  <a:pt x="421580" y="259828"/>
                  <a:pt x="421580" y="263488"/>
                </a:cubicBezTo>
                <a:lnTo>
                  <a:pt x="425972" y="451589"/>
                </a:lnTo>
                <a:lnTo>
                  <a:pt x="420848" y="520388"/>
                </a:lnTo>
                <a:close/>
                <a:moveTo>
                  <a:pt x="670430" y="530635"/>
                </a:moveTo>
                <a:lnTo>
                  <a:pt x="437682" y="530635"/>
                </a:lnTo>
                <a:cubicBezTo>
                  <a:pt x="433291" y="528439"/>
                  <a:pt x="429631" y="524048"/>
                  <a:pt x="429631" y="520388"/>
                </a:cubicBezTo>
                <a:lnTo>
                  <a:pt x="429631" y="254705"/>
                </a:lnTo>
                <a:cubicBezTo>
                  <a:pt x="429631" y="248118"/>
                  <a:pt x="431827" y="246654"/>
                  <a:pt x="437682" y="244458"/>
                </a:cubicBezTo>
                <a:cubicBezTo>
                  <a:pt x="452320" y="240067"/>
                  <a:pt x="466959" y="236407"/>
                  <a:pt x="481597" y="236407"/>
                </a:cubicBezTo>
                <a:cubicBezTo>
                  <a:pt x="485988" y="236407"/>
                  <a:pt x="488184" y="236407"/>
                  <a:pt x="491844" y="236407"/>
                </a:cubicBezTo>
                <a:cubicBezTo>
                  <a:pt x="569426" y="236407"/>
                  <a:pt x="632370" y="294960"/>
                  <a:pt x="638226" y="370346"/>
                </a:cubicBezTo>
                <a:cubicBezTo>
                  <a:pt x="646277" y="365955"/>
                  <a:pt x="659451" y="363760"/>
                  <a:pt x="669698" y="363760"/>
                </a:cubicBezTo>
                <a:cubicBezTo>
                  <a:pt x="715808" y="363760"/>
                  <a:pt x="753136" y="401087"/>
                  <a:pt x="753136" y="447197"/>
                </a:cubicBezTo>
                <a:cubicBezTo>
                  <a:pt x="753868" y="493308"/>
                  <a:pt x="716540" y="530635"/>
                  <a:pt x="670430" y="530635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74" name="Gráfico 2">
            <a:extLst>
              <a:ext uri="{FF2B5EF4-FFF2-40B4-BE49-F238E27FC236}">
                <a16:creationId xmlns:a16="http://schemas.microsoft.com/office/drawing/2014/main" id="{3915D559-2154-5594-6A5C-455CC4AB81AF}"/>
              </a:ext>
            </a:extLst>
          </p:cNvPr>
          <p:cNvGrpSpPr/>
          <p:nvPr/>
        </p:nvGrpSpPr>
        <p:grpSpPr>
          <a:xfrm>
            <a:off x="10157024" y="3236481"/>
            <a:ext cx="582096" cy="582096"/>
            <a:chOff x="8430793" y="4819629"/>
            <a:chExt cx="827058" cy="827058"/>
          </a:xfrm>
          <a:solidFill>
            <a:schemeClr val="bg1"/>
          </a:solidFill>
          <a:effectLst/>
        </p:grpSpPr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0BA91E0-FE8A-3D0F-9914-A596F03E2749}"/>
                </a:ext>
              </a:extLst>
            </p:cNvPr>
            <p:cNvSpPr/>
            <p:nvPr/>
          </p:nvSpPr>
          <p:spPr>
            <a:xfrm>
              <a:off x="8856765" y="5142909"/>
              <a:ext cx="86420" cy="147338"/>
            </a:xfrm>
            <a:custGeom>
              <a:avLst/>
              <a:gdLst>
                <a:gd name="connsiteX0" fmla="*/ 70995 w 86420"/>
                <a:gd name="connsiteY0" fmla="*/ 117331 h 147338"/>
                <a:gd name="connsiteX1" fmla="*/ 38059 w 86420"/>
                <a:gd name="connsiteY1" fmla="*/ 117331 h 147338"/>
                <a:gd name="connsiteX2" fmla="*/ 34400 w 86420"/>
                <a:gd name="connsiteY2" fmla="*/ 113671 h 147338"/>
                <a:gd name="connsiteX3" fmla="*/ 34400 w 86420"/>
                <a:gd name="connsiteY3" fmla="*/ 19255 h 147338"/>
                <a:gd name="connsiteX4" fmla="*/ 33668 w 86420"/>
                <a:gd name="connsiteY4" fmla="*/ 12668 h 147338"/>
                <a:gd name="connsiteX5" fmla="*/ 15370 w 86420"/>
                <a:gd name="connsiteY5" fmla="*/ 225 h 147338"/>
                <a:gd name="connsiteX6" fmla="*/ 0 w 86420"/>
                <a:gd name="connsiteY6" fmla="*/ 17059 h 147338"/>
                <a:gd name="connsiteX7" fmla="*/ 0 w 86420"/>
                <a:gd name="connsiteY7" fmla="*/ 74148 h 147338"/>
                <a:gd name="connsiteX8" fmla="*/ 0 w 86420"/>
                <a:gd name="connsiteY8" fmla="*/ 131969 h 147338"/>
                <a:gd name="connsiteX9" fmla="*/ 14638 w 86420"/>
                <a:gd name="connsiteY9" fmla="*/ 147339 h 147338"/>
                <a:gd name="connsiteX10" fmla="*/ 71727 w 86420"/>
                <a:gd name="connsiteY10" fmla="*/ 147339 h 147338"/>
                <a:gd name="connsiteX11" fmla="*/ 86365 w 86420"/>
                <a:gd name="connsiteY11" fmla="*/ 131237 h 147338"/>
                <a:gd name="connsiteX12" fmla="*/ 70995 w 86420"/>
                <a:gd name="connsiteY12" fmla="*/ 117331 h 14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420" h="147338">
                  <a:moveTo>
                    <a:pt x="70995" y="117331"/>
                  </a:moveTo>
                  <a:cubicBezTo>
                    <a:pt x="60017" y="117331"/>
                    <a:pt x="49038" y="117331"/>
                    <a:pt x="38059" y="117331"/>
                  </a:cubicBezTo>
                  <a:cubicBezTo>
                    <a:pt x="35132" y="117331"/>
                    <a:pt x="34400" y="116598"/>
                    <a:pt x="34400" y="113671"/>
                  </a:cubicBezTo>
                  <a:cubicBezTo>
                    <a:pt x="34400" y="82199"/>
                    <a:pt x="34400" y="50727"/>
                    <a:pt x="34400" y="19255"/>
                  </a:cubicBezTo>
                  <a:cubicBezTo>
                    <a:pt x="34400" y="17059"/>
                    <a:pt x="34400" y="14863"/>
                    <a:pt x="33668" y="12668"/>
                  </a:cubicBezTo>
                  <a:cubicBezTo>
                    <a:pt x="31472" y="4616"/>
                    <a:pt x="23421" y="-1239"/>
                    <a:pt x="15370" y="225"/>
                  </a:cubicBezTo>
                  <a:cubicBezTo>
                    <a:pt x="5855" y="1689"/>
                    <a:pt x="0" y="8276"/>
                    <a:pt x="0" y="17059"/>
                  </a:cubicBezTo>
                  <a:cubicBezTo>
                    <a:pt x="0" y="36088"/>
                    <a:pt x="0" y="55118"/>
                    <a:pt x="0" y="74148"/>
                  </a:cubicBezTo>
                  <a:cubicBezTo>
                    <a:pt x="0" y="93178"/>
                    <a:pt x="0" y="112207"/>
                    <a:pt x="0" y="131969"/>
                  </a:cubicBezTo>
                  <a:cubicBezTo>
                    <a:pt x="0" y="140020"/>
                    <a:pt x="6587" y="147339"/>
                    <a:pt x="14638" y="147339"/>
                  </a:cubicBezTo>
                  <a:cubicBezTo>
                    <a:pt x="33668" y="147339"/>
                    <a:pt x="52698" y="147339"/>
                    <a:pt x="71727" y="147339"/>
                  </a:cubicBezTo>
                  <a:cubicBezTo>
                    <a:pt x="80510" y="147339"/>
                    <a:pt x="87097" y="139288"/>
                    <a:pt x="86365" y="131237"/>
                  </a:cubicBezTo>
                  <a:cubicBezTo>
                    <a:pt x="86365" y="123918"/>
                    <a:pt x="79778" y="117331"/>
                    <a:pt x="70995" y="117331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A72A6241-2DB0-72FC-3A07-2B891185D541}"/>
                </a:ext>
              </a:extLst>
            </p:cNvPr>
            <p:cNvSpPr/>
            <p:nvPr/>
          </p:nvSpPr>
          <p:spPr>
            <a:xfrm>
              <a:off x="8622553" y="5143134"/>
              <a:ext cx="119370" cy="150200"/>
            </a:xfrm>
            <a:custGeom>
              <a:avLst/>
              <a:gdLst>
                <a:gd name="connsiteX0" fmla="*/ 106859 w 119370"/>
                <a:gd name="connsiteY0" fmla="*/ 32936 h 150200"/>
                <a:gd name="connsiteX1" fmla="*/ 119301 w 119370"/>
                <a:gd name="connsiteY1" fmla="*/ 14638 h 150200"/>
                <a:gd name="connsiteX2" fmla="*/ 102467 w 119370"/>
                <a:gd name="connsiteY2" fmla="*/ 0 h 150200"/>
                <a:gd name="connsiteX3" fmla="*/ 16834 w 119370"/>
                <a:gd name="connsiteY3" fmla="*/ 0 h 150200"/>
                <a:gd name="connsiteX4" fmla="*/ 0 w 119370"/>
                <a:gd name="connsiteY4" fmla="*/ 16834 h 150200"/>
                <a:gd name="connsiteX5" fmla="*/ 17566 w 119370"/>
                <a:gd name="connsiteY5" fmla="*/ 32936 h 150200"/>
                <a:gd name="connsiteX6" fmla="*/ 40255 w 119370"/>
                <a:gd name="connsiteY6" fmla="*/ 32936 h 150200"/>
                <a:gd name="connsiteX7" fmla="*/ 43182 w 119370"/>
                <a:gd name="connsiteY7" fmla="*/ 36596 h 150200"/>
                <a:gd name="connsiteX8" fmla="*/ 43182 w 119370"/>
                <a:gd name="connsiteY8" fmla="*/ 84901 h 150200"/>
                <a:gd name="connsiteX9" fmla="*/ 43182 w 119370"/>
                <a:gd name="connsiteY9" fmla="*/ 133208 h 150200"/>
                <a:gd name="connsiteX10" fmla="*/ 65872 w 119370"/>
                <a:gd name="connsiteY10" fmla="*/ 149309 h 150200"/>
                <a:gd name="connsiteX11" fmla="*/ 77582 w 119370"/>
                <a:gd name="connsiteY11" fmla="*/ 132476 h 150200"/>
                <a:gd name="connsiteX12" fmla="*/ 77582 w 119370"/>
                <a:gd name="connsiteY12" fmla="*/ 36596 h 150200"/>
                <a:gd name="connsiteX13" fmla="*/ 80510 w 119370"/>
                <a:gd name="connsiteY13" fmla="*/ 33668 h 150200"/>
                <a:gd name="connsiteX14" fmla="*/ 103199 w 119370"/>
                <a:gd name="connsiteY14" fmla="*/ 33668 h 150200"/>
                <a:gd name="connsiteX15" fmla="*/ 106859 w 119370"/>
                <a:gd name="connsiteY15" fmla="*/ 32936 h 15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9370" h="150200">
                  <a:moveTo>
                    <a:pt x="106859" y="32936"/>
                  </a:moveTo>
                  <a:cubicBezTo>
                    <a:pt x="114910" y="30740"/>
                    <a:pt x="120033" y="23421"/>
                    <a:pt x="119301" y="14638"/>
                  </a:cubicBezTo>
                  <a:cubicBezTo>
                    <a:pt x="118570" y="6587"/>
                    <a:pt x="111250" y="0"/>
                    <a:pt x="102467" y="0"/>
                  </a:cubicBezTo>
                  <a:cubicBezTo>
                    <a:pt x="73923" y="0"/>
                    <a:pt x="45379" y="0"/>
                    <a:pt x="16834" y="0"/>
                  </a:cubicBezTo>
                  <a:cubicBezTo>
                    <a:pt x="6587" y="0"/>
                    <a:pt x="0" y="7319"/>
                    <a:pt x="0" y="16834"/>
                  </a:cubicBezTo>
                  <a:cubicBezTo>
                    <a:pt x="0" y="26349"/>
                    <a:pt x="7319" y="32936"/>
                    <a:pt x="17566" y="32936"/>
                  </a:cubicBezTo>
                  <a:cubicBezTo>
                    <a:pt x="24885" y="32936"/>
                    <a:pt x="32936" y="32936"/>
                    <a:pt x="40255" y="32936"/>
                  </a:cubicBezTo>
                  <a:cubicBezTo>
                    <a:pt x="43182" y="32936"/>
                    <a:pt x="43182" y="33668"/>
                    <a:pt x="43182" y="36596"/>
                  </a:cubicBezTo>
                  <a:cubicBezTo>
                    <a:pt x="43182" y="52698"/>
                    <a:pt x="43182" y="68799"/>
                    <a:pt x="43182" y="84901"/>
                  </a:cubicBezTo>
                  <a:cubicBezTo>
                    <a:pt x="43182" y="101004"/>
                    <a:pt x="43182" y="117106"/>
                    <a:pt x="43182" y="133208"/>
                  </a:cubicBezTo>
                  <a:cubicBezTo>
                    <a:pt x="43182" y="144918"/>
                    <a:pt x="54161" y="152969"/>
                    <a:pt x="65872" y="149309"/>
                  </a:cubicBezTo>
                  <a:cubicBezTo>
                    <a:pt x="73191" y="147114"/>
                    <a:pt x="77582" y="140527"/>
                    <a:pt x="77582" y="132476"/>
                  </a:cubicBezTo>
                  <a:cubicBezTo>
                    <a:pt x="77582" y="100272"/>
                    <a:pt x="77582" y="68068"/>
                    <a:pt x="77582" y="36596"/>
                  </a:cubicBezTo>
                  <a:cubicBezTo>
                    <a:pt x="77582" y="34400"/>
                    <a:pt x="78314" y="33668"/>
                    <a:pt x="80510" y="33668"/>
                  </a:cubicBezTo>
                  <a:cubicBezTo>
                    <a:pt x="87829" y="33668"/>
                    <a:pt x="95880" y="33668"/>
                    <a:pt x="103199" y="33668"/>
                  </a:cubicBezTo>
                  <a:cubicBezTo>
                    <a:pt x="103931" y="33668"/>
                    <a:pt x="105395" y="33668"/>
                    <a:pt x="106859" y="32936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A124484F-9E32-7732-6101-D9958010438E}"/>
                </a:ext>
              </a:extLst>
            </p:cNvPr>
            <p:cNvSpPr/>
            <p:nvPr/>
          </p:nvSpPr>
          <p:spPr>
            <a:xfrm>
              <a:off x="8717098" y="5143476"/>
              <a:ext cx="131074" cy="150431"/>
            </a:xfrm>
            <a:custGeom>
              <a:avLst/>
              <a:gdLst>
                <a:gd name="connsiteX0" fmla="*/ 106731 w 131074"/>
                <a:gd name="connsiteY0" fmla="*/ 66261 h 150431"/>
                <a:gd name="connsiteX1" fmla="*/ 87701 w 131074"/>
                <a:gd name="connsiteY1" fmla="*/ 16492 h 150431"/>
                <a:gd name="connsiteX2" fmla="*/ 61352 w 131074"/>
                <a:gd name="connsiteY2" fmla="*/ 390 h 150431"/>
                <a:gd name="connsiteX3" fmla="*/ 42323 w 131074"/>
                <a:gd name="connsiteY3" fmla="*/ 17223 h 150431"/>
                <a:gd name="connsiteX4" fmla="*/ 7923 w 131074"/>
                <a:gd name="connsiteY4" fmla="*/ 107980 h 150431"/>
                <a:gd name="connsiteX5" fmla="*/ 604 w 131074"/>
                <a:gd name="connsiteY5" fmla="*/ 129938 h 150431"/>
                <a:gd name="connsiteX6" fmla="*/ 13778 w 131074"/>
                <a:gd name="connsiteY6" fmla="*/ 149699 h 150431"/>
                <a:gd name="connsiteX7" fmla="*/ 32076 w 131074"/>
                <a:gd name="connsiteY7" fmla="*/ 139452 h 150431"/>
                <a:gd name="connsiteX8" fmla="*/ 38663 w 131074"/>
                <a:gd name="connsiteY8" fmla="*/ 122619 h 150431"/>
                <a:gd name="connsiteX9" fmla="*/ 41591 w 131074"/>
                <a:gd name="connsiteY9" fmla="*/ 120423 h 150431"/>
                <a:gd name="connsiteX10" fmla="*/ 65012 w 131074"/>
                <a:gd name="connsiteY10" fmla="*/ 120423 h 150431"/>
                <a:gd name="connsiteX11" fmla="*/ 88433 w 131074"/>
                <a:gd name="connsiteY11" fmla="*/ 120423 h 150431"/>
                <a:gd name="connsiteX12" fmla="*/ 92093 w 131074"/>
                <a:gd name="connsiteY12" fmla="*/ 123350 h 150431"/>
                <a:gd name="connsiteX13" fmla="*/ 98679 w 131074"/>
                <a:gd name="connsiteY13" fmla="*/ 140185 h 150431"/>
                <a:gd name="connsiteX14" fmla="*/ 112586 w 131074"/>
                <a:gd name="connsiteY14" fmla="*/ 150431 h 150431"/>
                <a:gd name="connsiteX15" fmla="*/ 123565 w 131074"/>
                <a:gd name="connsiteY15" fmla="*/ 148967 h 150431"/>
                <a:gd name="connsiteX16" fmla="*/ 130884 w 131074"/>
                <a:gd name="connsiteY16" fmla="*/ 138721 h 150431"/>
                <a:gd name="connsiteX17" fmla="*/ 127956 w 131074"/>
                <a:gd name="connsiteY17" fmla="*/ 122619 h 150431"/>
                <a:gd name="connsiteX18" fmla="*/ 106731 w 131074"/>
                <a:gd name="connsiteY18" fmla="*/ 66261 h 150431"/>
                <a:gd name="connsiteX19" fmla="*/ 60620 w 131074"/>
                <a:gd name="connsiteY19" fmla="*/ 90414 h 150431"/>
                <a:gd name="connsiteX20" fmla="*/ 50374 w 131074"/>
                <a:gd name="connsiteY20" fmla="*/ 90414 h 150431"/>
                <a:gd name="connsiteX21" fmla="*/ 48910 w 131074"/>
                <a:gd name="connsiteY21" fmla="*/ 88219 h 150431"/>
                <a:gd name="connsiteX22" fmla="*/ 62084 w 131074"/>
                <a:gd name="connsiteY22" fmla="*/ 51623 h 150431"/>
                <a:gd name="connsiteX23" fmla="*/ 65012 w 131074"/>
                <a:gd name="connsiteY23" fmla="*/ 42840 h 150431"/>
                <a:gd name="connsiteX24" fmla="*/ 81846 w 131074"/>
                <a:gd name="connsiteY24" fmla="*/ 91147 h 150431"/>
                <a:gd name="connsiteX25" fmla="*/ 60620 w 131074"/>
                <a:gd name="connsiteY25" fmla="*/ 90414 h 150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1074" h="150431">
                  <a:moveTo>
                    <a:pt x="106731" y="66261"/>
                  </a:moveTo>
                  <a:cubicBezTo>
                    <a:pt x="100143" y="49428"/>
                    <a:pt x="94288" y="33325"/>
                    <a:pt x="87701" y="16492"/>
                  </a:cubicBezTo>
                  <a:cubicBezTo>
                    <a:pt x="83310" y="5513"/>
                    <a:pt x="72331" y="-1806"/>
                    <a:pt x="61352" y="390"/>
                  </a:cubicBezTo>
                  <a:cubicBezTo>
                    <a:pt x="51837" y="2585"/>
                    <a:pt x="45982" y="8441"/>
                    <a:pt x="42323" y="17223"/>
                  </a:cubicBezTo>
                  <a:cubicBezTo>
                    <a:pt x="30612" y="47232"/>
                    <a:pt x="19633" y="77972"/>
                    <a:pt x="7923" y="107980"/>
                  </a:cubicBezTo>
                  <a:cubicBezTo>
                    <a:pt x="4995" y="115300"/>
                    <a:pt x="2068" y="121887"/>
                    <a:pt x="604" y="129938"/>
                  </a:cubicBezTo>
                  <a:cubicBezTo>
                    <a:pt x="-1592" y="142380"/>
                    <a:pt x="2068" y="148236"/>
                    <a:pt x="13778" y="149699"/>
                  </a:cubicBezTo>
                  <a:cubicBezTo>
                    <a:pt x="23293" y="151163"/>
                    <a:pt x="29148" y="147504"/>
                    <a:pt x="32076" y="139452"/>
                  </a:cubicBezTo>
                  <a:cubicBezTo>
                    <a:pt x="34271" y="133597"/>
                    <a:pt x="36467" y="128474"/>
                    <a:pt x="38663" y="122619"/>
                  </a:cubicBezTo>
                  <a:cubicBezTo>
                    <a:pt x="39395" y="121155"/>
                    <a:pt x="40127" y="120423"/>
                    <a:pt x="41591" y="120423"/>
                  </a:cubicBezTo>
                  <a:cubicBezTo>
                    <a:pt x="49642" y="120423"/>
                    <a:pt x="56961" y="120423"/>
                    <a:pt x="65012" y="120423"/>
                  </a:cubicBezTo>
                  <a:cubicBezTo>
                    <a:pt x="73063" y="120423"/>
                    <a:pt x="80382" y="120423"/>
                    <a:pt x="88433" y="120423"/>
                  </a:cubicBezTo>
                  <a:cubicBezTo>
                    <a:pt x="90629" y="120423"/>
                    <a:pt x="91360" y="121155"/>
                    <a:pt x="92093" y="123350"/>
                  </a:cubicBezTo>
                  <a:cubicBezTo>
                    <a:pt x="94288" y="129206"/>
                    <a:pt x="96484" y="134329"/>
                    <a:pt x="98679" y="140185"/>
                  </a:cubicBezTo>
                  <a:cubicBezTo>
                    <a:pt x="100876" y="147504"/>
                    <a:pt x="105999" y="149699"/>
                    <a:pt x="112586" y="150431"/>
                  </a:cubicBezTo>
                  <a:cubicBezTo>
                    <a:pt x="116245" y="150431"/>
                    <a:pt x="119905" y="149699"/>
                    <a:pt x="123565" y="148967"/>
                  </a:cubicBezTo>
                  <a:cubicBezTo>
                    <a:pt x="127956" y="147504"/>
                    <a:pt x="130884" y="143844"/>
                    <a:pt x="130884" y="138721"/>
                  </a:cubicBezTo>
                  <a:cubicBezTo>
                    <a:pt x="131615" y="132866"/>
                    <a:pt x="130152" y="127742"/>
                    <a:pt x="127956" y="122619"/>
                  </a:cubicBezTo>
                  <a:cubicBezTo>
                    <a:pt x="120637" y="103589"/>
                    <a:pt x="114050" y="84559"/>
                    <a:pt x="106731" y="66261"/>
                  </a:cubicBezTo>
                  <a:close/>
                  <a:moveTo>
                    <a:pt x="60620" y="90414"/>
                  </a:moveTo>
                  <a:cubicBezTo>
                    <a:pt x="56961" y="90414"/>
                    <a:pt x="54033" y="90414"/>
                    <a:pt x="50374" y="90414"/>
                  </a:cubicBezTo>
                  <a:cubicBezTo>
                    <a:pt x="48178" y="90414"/>
                    <a:pt x="48178" y="89683"/>
                    <a:pt x="48910" y="88219"/>
                  </a:cubicBezTo>
                  <a:cubicBezTo>
                    <a:pt x="53301" y="75776"/>
                    <a:pt x="57693" y="64066"/>
                    <a:pt x="62084" y="51623"/>
                  </a:cubicBezTo>
                  <a:cubicBezTo>
                    <a:pt x="62816" y="48696"/>
                    <a:pt x="64280" y="46500"/>
                    <a:pt x="65012" y="42840"/>
                  </a:cubicBezTo>
                  <a:cubicBezTo>
                    <a:pt x="70867" y="58942"/>
                    <a:pt x="75990" y="75044"/>
                    <a:pt x="81846" y="91147"/>
                  </a:cubicBezTo>
                  <a:cubicBezTo>
                    <a:pt x="75259" y="90414"/>
                    <a:pt x="67940" y="90414"/>
                    <a:pt x="60620" y="9041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0B35546D-1EC9-CCEC-A99F-D536DDEE29F4}"/>
                </a:ext>
              </a:extLst>
            </p:cNvPr>
            <p:cNvSpPr/>
            <p:nvPr/>
          </p:nvSpPr>
          <p:spPr>
            <a:xfrm>
              <a:off x="8951181" y="5143134"/>
              <a:ext cx="109365" cy="150530"/>
            </a:xfrm>
            <a:custGeom>
              <a:avLst/>
              <a:gdLst>
                <a:gd name="connsiteX0" fmla="*/ 65872 w 109365"/>
                <a:gd name="connsiteY0" fmla="*/ 69531 h 150530"/>
                <a:gd name="connsiteX1" fmla="*/ 65872 w 109365"/>
                <a:gd name="connsiteY1" fmla="*/ 65140 h 150530"/>
                <a:gd name="connsiteX2" fmla="*/ 101736 w 109365"/>
                <a:gd name="connsiteY2" fmla="*/ 29276 h 150530"/>
                <a:gd name="connsiteX3" fmla="*/ 106127 w 109365"/>
                <a:gd name="connsiteY3" fmla="*/ 22689 h 150530"/>
                <a:gd name="connsiteX4" fmla="*/ 98076 w 109365"/>
                <a:gd name="connsiteY4" fmla="*/ 4391 h 150530"/>
                <a:gd name="connsiteX5" fmla="*/ 79778 w 109365"/>
                <a:gd name="connsiteY5" fmla="*/ 6587 h 150530"/>
                <a:gd name="connsiteX6" fmla="*/ 36596 w 109365"/>
                <a:gd name="connsiteY6" fmla="*/ 49770 h 150530"/>
                <a:gd name="connsiteX7" fmla="*/ 34400 w 109365"/>
                <a:gd name="connsiteY7" fmla="*/ 52698 h 150530"/>
                <a:gd name="connsiteX8" fmla="*/ 33668 w 109365"/>
                <a:gd name="connsiteY8" fmla="*/ 51965 h 150530"/>
                <a:gd name="connsiteX9" fmla="*/ 33668 w 109365"/>
                <a:gd name="connsiteY9" fmla="*/ 49770 h 150530"/>
                <a:gd name="connsiteX10" fmla="*/ 33668 w 109365"/>
                <a:gd name="connsiteY10" fmla="*/ 16834 h 150530"/>
                <a:gd name="connsiteX11" fmla="*/ 16834 w 109365"/>
                <a:gd name="connsiteY11" fmla="*/ 0 h 150530"/>
                <a:gd name="connsiteX12" fmla="*/ 0 w 109365"/>
                <a:gd name="connsiteY12" fmla="*/ 17566 h 150530"/>
                <a:gd name="connsiteX13" fmla="*/ 0 w 109365"/>
                <a:gd name="connsiteY13" fmla="*/ 133208 h 150530"/>
                <a:gd name="connsiteX14" fmla="*/ 1464 w 109365"/>
                <a:gd name="connsiteY14" fmla="*/ 140527 h 150530"/>
                <a:gd name="connsiteX15" fmla="*/ 19762 w 109365"/>
                <a:gd name="connsiteY15" fmla="*/ 150042 h 150530"/>
                <a:gd name="connsiteX16" fmla="*/ 33668 w 109365"/>
                <a:gd name="connsiteY16" fmla="*/ 133940 h 150530"/>
                <a:gd name="connsiteX17" fmla="*/ 33668 w 109365"/>
                <a:gd name="connsiteY17" fmla="*/ 98808 h 150530"/>
                <a:gd name="connsiteX18" fmla="*/ 39523 w 109365"/>
                <a:gd name="connsiteY18" fmla="*/ 90757 h 150530"/>
                <a:gd name="connsiteX19" fmla="*/ 43183 w 109365"/>
                <a:gd name="connsiteY19" fmla="*/ 95148 h 150530"/>
                <a:gd name="connsiteX20" fmla="*/ 43915 w 109365"/>
                <a:gd name="connsiteY20" fmla="*/ 96612 h 150530"/>
                <a:gd name="connsiteX21" fmla="*/ 79047 w 109365"/>
                <a:gd name="connsiteY21" fmla="*/ 143454 h 150530"/>
                <a:gd name="connsiteX22" fmla="*/ 103931 w 109365"/>
                <a:gd name="connsiteY22" fmla="*/ 146382 h 150530"/>
                <a:gd name="connsiteX23" fmla="*/ 105395 w 109365"/>
                <a:gd name="connsiteY23" fmla="*/ 122961 h 150530"/>
                <a:gd name="connsiteX24" fmla="*/ 65872 w 109365"/>
                <a:gd name="connsiteY24" fmla="*/ 69531 h 15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9365" h="150530">
                  <a:moveTo>
                    <a:pt x="65872" y="69531"/>
                  </a:moveTo>
                  <a:cubicBezTo>
                    <a:pt x="64408" y="68068"/>
                    <a:pt x="64408" y="66604"/>
                    <a:pt x="65872" y="65140"/>
                  </a:cubicBezTo>
                  <a:cubicBezTo>
                    <a:pt x="77583" y="53429"/>
                    <a:pt x="89293" y="41719"/>
                    <a:pt x="101736" y="29276"/>
                  </a:cubicBezTo>
                  <a:cubicBezTo>
                    <a:pt x="103931" y="27081"/>
                    <a:pt x="105395" y="25617"/>
                    <a:pt x="106127" y="22689"/>
                  </a:cubicBezTo>
                  <a:cubicBezTo>
                    <a:pt x="108323" y="16102"/>
                    <a:pt x="104664" y="8051"/>
                    <a:pt x="98076" y="4391"/>
                  </a:cubicBezTo>
                  <a:cubicBezTo>
                    <a:pt x="91489" y="732"/>
                    <a:pt x="84902" y="1464"/>
                    <a:pt x="79778" y="6587"/>
                  </a:cubicBezTo>
                  <a:cubicBezTo>
                    <a:pt x="65140" y="21225"/>
                    <a:pt x="50502" y="35863"/>
                    <a:pt x="36596" y="49770"/>
                  </a:cubicBezTo>
                  <a:cubicBezTo>
                    <a:pt x="35864" y="50502"/>
                    <a:pt x="35132" y="51234"/>
                    <a:pt x="34400" y="52698"/>
                  </a:cubicBezTo>
                  <a:cubicBezTo>
                    <a:pt x="34400" y="52698"/>
                    <a:pt x="33668" y="51965"/>
                    <a:pt x="33668" y="51965"/>
                  </a:cubicBezTo>
                  <a:cubicBezTo>
                    <a:pt x="33668" y="51234"/>
                    <a:pt x="33668" y="50502"/>
                    <a:pt x="33668" y="49770"/>
                  </a:cubicBezTo>
                  <a:cubicBezTo>
                    <a:pt x="33668" y="38791"/>
                    <a:pt x="33668" y="27813"/>
                    <a:pt x="33668" y="16834"/>
                  </a:cubicBezTo>
                  <a:cubicBezTo>
                    <a:pt x="33668" y="7319"/>
                    <a:pt x="26349" y="0"/>
                    <a:pt x="16834" y="0"/>
                  </a:cubicBezTo>
                  <a:cubicBezTo>
                    <a:pt x="7319" y="0"/>
                    <a:pt x="0" y="7319"/>
                    <a:pt x="0" y="17566"/>
                  </a:cubicBezTo>
                  <a:cubicBezTo>
                    <a:pt x="0" y="56357"/>
                    <a:pt x="0" y="94416"/>
                    <a:pt x="0" y="133208"/>
                  </a:cubicBezTo>
                  <a:cubicBezTo>
                    <a:pt x="0" y="135403"/>
                    <a:pt x="732" y="138331"/>
                    <a:pt x="1464" y="140527"/>
                  </a:cubicBezTo>
                  <a:cubicBezTo>
                    <a:pt x="4392" y="147846"/>
                    <a:pt x="12443" y="151506"/>
                    <a:pt x="19762" y="150042"/>
                  </a:cubicBezTo>
                  <a:cubicBezTo>
                    <a:pt x="27813" y="148578"/>
                    <a:pt x="33668" y="141990"/>
                    <a:pt x="33668" y="133940"/>
                  </a:cubicBezTo>
                  <a:cubicBezTo>
                    <a:pt x="33668" y="122229"/>
                    <a:pt x="33668" y="110518"/>
                    <a:pt x="33668" y="98808"/>
                  </a:cubicBezTo>
                  <a:cubicBezTo>
                    <a:pt x="33668" y="96612"/>
                    <a:pt x="37328" y="90757"/>
                    <a:pt x="39523" y="90757"/>
                  </a:cubicBezTo>
                  <a:cubicBezTo>
                    <a:pt x="41719" y="90757"/>
                    <a:pt x="41719" y="93684"/>
                    <a:pt x="43183" y="95148"/>
                  </a:cubicBezTo>
                  <a:cubicBezTo>
                    <a:pt x="43183" y="95148"/>
                    <a:pt x="43915" y="95880"/>
                    <a:pt x="43915" y="96612"/>
                  </a:cubicBezTo>
                  <a:cubicBezTo>
                    <a:pt x="55625" y="111982"/>
                    <a:pt x="67336" y="128084"/>
                    <a:pt x="79047" y="143454"/>
                  </a:cubicBezTo>
                  <a:cubicBezTo>
                    <a:pt x="85634" y="151506"/>
                    <a:pt x="96612" y="152969"/>
                    <a:pt x="103931" y="146382"/>
                  </a:cubicBezTo>
                  <a:cubicBezTo>
                    <a:pt x="110519" y="140527"/>
                    <a:pt x="111250" y="130280"/>
                    <a:pt x="105395" y="122961"/>
                  </a:cubicBezTo>
                  <a:cubicBezTo>
                    <a:pt x="92221" y="104663"/>
                    <a:pt x="79047" y="87097"/>
                    <a:pt x="65872" y="69531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93BF5A5F-4208-5835-EFD6-CFA285B93EF4}"/>
                </a:ext>
              </a:extLst>
            </p:cNvPr>
            <p:cNvSpPr/>
            <p:nvPr/>
          </p:nvSpPr>
          <p:spPr>
            <a:xfrm>
              <a:off x="8430793" y="4819629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77749 w 827058"/>
                <a:gd name="connsiteY5" fmla="*/ 495503 h 827058"/>
                <a:gd name="connsiteX6" fmla="*/ 587724 w 827058"/>
                <a:gd name="connsiteY6" fmla="*/ 580405 h 827058"/>
                <a:gd name="connsiteX7" fmla="*/ 475010 w 827058"/>
                <a:gd name="connsiteY7" fmla="*/ 619928 h 827058"/>
                <a:gd name="connsiteX8" fmla="*/ 417921 w 827058"/>
                <a:gd name="connsiteY8" fmla="*/ 625052 h 827058"/>
                <a:gd name="connsiteX9" fmla="*/ 365955 w 827058"/>
                <a:gd name="connsiteY9" fmla="*/ 622124 h 827058"/>
                <a:gd name="connsiteX10" fmla="*/ 358636 w 827058"/>
                <a:gd name="connsiteY10" fmla="*/ 623588 h 827058"/>
                <a:gd name="connsiteX11" fmla="*/ 253973 w 827058"/>
                <a:gd name="connsiteY11" fmla="*/ 694583 h 827058"/>
                <a:gd name="connsiteX12" fmla="*/ 240799 w 827058"/>
                <a:gd name="connsiteY12" fmla="*/ 702634 h 827058"/>
                <a:gd name="connsiteX13" fmla="*/ 235675 w 827058"/>
                <a:gd name="connsiteY13" fmla="*/ 704098 h 827058"/>
                <a:gd name="connsiteX14" fmla="*/ 227624 w 827058"/>
                <a:gd name="connsiteY14" fmla="*/ 696047 h 827058"/>
                <a:gd name="connsiteX15" fmla="*/ 235675 w 827058"/>
                <a:gd name="connsiteY15" fmla="*/ 666770 h 827058"/>
                <a:gd name="connsiteX16" fmla="*/ 256900 w 827058"/>
                <a:gd name="connsiteY16" fmla="*/ 592847 h 827058"/>
                <a:gd name="connsiteX17" fmla="*/ 255437 w 827058"/>
                <a:gd name="connsiteY17" fmla="*/ 588456 h 827058"/>
                <a:gd name="connsiteX18" fmla="*/ 168339 w 827058"/>
                <a:gd name="connsiteY18" fmla="*/ 520388 h 827058"/>
                <a:gd name="connsiteX19" fmla="*/ 122961 w 827058"/>
                <a:gd name="connsiteY19" fmla="*/ 422312 h 827058"/>
                <a:gd name="connsiteX20" fmla="*/ 144186 w 827058"/>
                <a:gd name="connsiteY20" fmla="*/ 302279 h 827058"/>
                <a:gd name="connsiteX21" fmla="*/ 227624 w 827058"/>
                <a:gd name="connsiteY21" fmla="*/ 214450 h 827058"/>
                <a:gd name="connsiteX22" fmla="*/ 349121 w 827058"/>
                <a:gd name="connsiteY22" fmla="*/ 167608 h 827058"/>
                <a:gd name="connsiteX23" fmla="*/ 447197 w 827058"/>
                <a:gd name="connsiteY23" fmla="*/ 163216 h 827058"/>
                <a:gd name="connsiteX24" fmla="*/ 616269 w 827058"/>
                <a:gd name="connsiteY24" fmla="*/ 224697 h 827058"/>
                <a:gd name="connsiteX25" fmla="*/ 692387 w 827058"/>
                <a:gd name="connsiteY25" fmla="*/ 317649 h 827058"/>
                <a:gd name="connsiteX26" fmla="*/ 677749 w 827058"/>
                <a:gd name="connsiteY26" fmla="*/ 495503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7749" y="495503"/>
                  </a:moveTo>
                  <a:cubicBezTo>
                    <a:pt x="655791" y="532099"/>
                    <a:pt x="624319" y="559180"/>
                    <a:pt x="587724" y="580405"/>
                  </a:cubicBezTo>
                  <a:cubicBezTo>
                    <a:pt x="552592" y="600898"/>
                    <a:pt x="515265" y="613341"/>
                    <a:pt x="475010" y="619928"/>
                  </a:cubicBezTo>
                  <a:cubicBezTo>
                    <a:pt x="455980" y="622856"/>
                    <a:pt x="436951" y="625052"/>
                    <a:pt x="417921" y="625052"/>
                  </a:cubicBezTo>
                  <a:cubicBezTo>
                    <a:pt x="400355" y="625052"/>
                    <a:pt x="382789" y="624319"/>
                    <a:pt x="365955" y="622124"/>
                  </a:cubicBezTo>
                  <a:cubicBezTo>
                    <a:pt x="363027" y="621392"/>
                    <a:pt x="361564" y="622124"/>
                    <a:pt x="358636" y="623588"/>
                  </a:cubicBezTo>
                  <a:cubicBezTo>
                    <a:pt x="324236" y="647741"/>
                    <a:pt x="289836" y="671894"/>
                    <a:pt x="253973" y="694583"/>
                  </a:cubicBezTo>
                  <a:cubicBezTo>
                    <a:pt x="249581" y="697511"/>
                    <a:pt x="245190" y="699706"/>
                    <a:pt x="240799" y="702634"/>
                  </a:cubicBezTo>
                  <a:cubicBezTo>
                    <a:pt x="239335" y="703366"/>
                    <a:pt x="237871" y="704098"/>
                    <a:pt x="235675" y="704098"/>
                  </a:cubicBezTo>
                  <a:cubicBezTo>
                    <a:pt x="229820" y="704830"/>
                    <a:pt x="226892" y="701170"/>
                    <a:pt x="227624" y="696047"/>
                  </a:cubicBezTo>
                  <a:cubicBezTo>
                    <a:pt x="229820" y="685800"/>
                    <a:pt x="232747" y="676285"/>
                    <a:pt x="235675" y="666770"/>
                  </a:cubicBezTo>
                  <a:cubicBezTo>
                    <a:pt x="242994" y="641885"/>
                    <a:pt x="249581" y="617733"/>
                    <a:pt x="256900" y="592847"/>
                  </a:cubicBezTo>
                  <a:cubicBezTo>
                    <a:pt x="257633" y="590652"/>
                    <a:pt x="257633" y="589920"/>
                    <a:pt x="255437" y="588456"/>
                  </a:cubicBezTo>
                  <a:cubicBezTo>
                    <a:pt x="221769" y="571622"/>
                    <a:pt x="192492" y="549665"/>
                    <a:pt x="168339" y="520388"/>
                  </a:cubicBezTo>
                  <a:cubicBezTo>
                    <a:pt x="144186" y="491844"/>
                    <a:pt x="128084" y="459640"/>
                    <a:pt x="122961" y="422312"/>
                  </a:cubicBezTo>
                  <a:cubicBezTo>
                    <a:pt x="116374" y="379862"/>
                    <a:pt x="123693" y="339607"/>
                    <a:pt x="144186" y="302279"/>
                  </a:cubicBezTo>
                  <a:cubicBezTo>
                    <a:pt x="163948" y="265683"/>
                    <a:pt x="193225" y="237139"/>
                    <a:pt x="227624" y="214450"/>
                  </a:cubicBezTo>
                  <a:cubicBezTo>
                    <a:pt x="264952" y="190297"/>
                    <a:pt x="305938" y="174927"/>
                    <a:pt x="349121" y="167608"/>
                  </a:cubicBezTo>
                  <a:cubicBezTo>
                    <a:pt x="381325" y="161752"/>
                    <a:pt x="414261" y="160289"/>
                    <a:pt x="447197" y="163216"/>
                  </a:cubicBezTo>
                  <a:cubicBezTo>
                    <a:pt x="508678" y="169071"/>
                    <a:pt x="565767" y="188101"/>
                    <a:pt x="616269" y="224697"/>
                  </a:cubicBezTo>
                  <a:cubicBezTo>
                    <a:pt x="649936" y="249581"/>
                    <a:pt x="676285" y="279590"/>
                    <a:pt x="692387" y="317649"/>
                  </a:cubicBezTo>
                  <a:cubicBezTo>
                    <a:pt x="718004" y="379129"/>
                    <a:pt x="712881" y="438414"/>
                    <a:pt x="677749" y="495503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80" name="Gráfico 2">
            <a:extLst>
              <a:ext uri="{FF2B5EF4-FFF2-40B4-BE49-F238E27FC236}">
                <a16:creationId xmlns:a16="http://schemas.microsoft.com/office/drawing/2014/main" id="{279BA9A8-4AC8-2337-D349-D659DC794544}"/>
              </a:ext>
            </a:extLst>
          </p:cNvPr>
          <p:cNvGrpSpPr/>
          <p:nvPr/>
        </p:nvGrpSpPr>
        <p:grpSpPr>
          <a:xfrm>
            <a:off x="5321503" y="4086961"/>
            <a:ext cx="582096" cy="582096"/>
            <a:chOff x="8430793" y="2410180"/>
            <a:chExt cx="827058" cy="827058"/>
          </a:xfrm>
          <a:solidFill>
            <a:schemeClr val="bg1"/>
          </a:solidFill>
          <a:effectLst/>
        </p:grpSpPr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0A500498-6E07-20F7-56F2-0785CBAB0638}"/>
                </a:ext>
              </a:extLst>
            </p:cNvPr>
            <p:cNvSpPr/>
            <p:nvPr/>
          </p:nvSpPr>
          <p:spPr>
            <a:xfrm>
              <a:off x="8813582" y="2722706"/>
              <a:ext cx="117105" cy="134671"/>
            </a:xfrm>
            <a:custGeom>
              <a:avLst/>
              <a:gdLst>
                <a:gd name="connsiteX0" fmla="*/ 108323 w 117105"/>
                <a:gd name="connsiteY0" fmla="*/ 0 h 134671"/>
                <a:gd name="connsiteX1" fmla="*/ 88561 w 117105"/>
                <a:gd name="connsiteY1" fmla="*/ 0 h 134671"/>
                <a:gd name="connsiteX2" fmla="*/ 82706 w 117105"/>
                <a:gd name="connsiteY2" fmla="*/ 5123 h 134671"/>
                <a:gd name="connsiteX3" fmla="*/ 82706 w 117105"/>
                <a:gd name="connsiteY3" fmla="*/ 78315 h 134671"/>
                <a:gd name="connsiteX4" fmla="*/ 26349 w 117105"/>
                <a:gd name="connsiteY4" fmla="*/ 2196 h 134671"/>
                <a:gd name="connsiteX5" fmla="*/ 25617 w 117105"/>
                <a:gd name="connsiteY5" fmla="*/ 1464 h 134671"/>
                <a:gd name="connsiteX6" fmla="*/ 25617 w 117105"/>
                <a:gd name="connsiteY6" fmla="*/ 1464 h 134671"/>
                <a:gd name="connsiteX7" fmla="*/ 25617 w 117105"/>
                <a:gd name="connsiteY7" fmla="*/ 1464 h 134671"/>
                <a:gd name="connsiteX8" fmla="*/ 25617 w 117105"/>
                <a:gd name="connsiteY8" fmla="*/ 1464 h 134671"/>
                <a:gd name="connsiteX9" fmla="*/ 25617 w 117105"/>
                <a:gd name="connsiteY9" fmla="*/ 1464 h 134671"/>
                <a:gd name="connsiteX10" fmla="*/ 25617 w 117105"/>
                <a:gd name="connsiteY10" fmla="*/ 1464 h 134671"/>
                <a:gd name="connsiteX11" fmla="*/ 25617 w 117105"/>
                <a:gd name="connsiteY11" fmla="*/ 1464 h 134671"/>
                <a:gd name="connsiteX12" fmla="*/ 25617 w 117105"/>
                <a:gd name="connsiteY12" fmla="*/ 1464 h 134671"/>
                <a:gd name="connsiteX13" fmla="*/ 25617 w 117105"/>
                <a:gd name="connsiteY13" fmla="*/ 1464 h 134671"/>
                <a:gd name="connsiteX14" fmla="*/ 25617 w 117105"/>
                <a:gd name="connsiteY14" fmla="*/ 1464 h 134671"/>
                <a:gd name="connsiteX15" fmla="*/ 25617 w 117105"/>
                <a:gd name="connsiteY15" fmla="*/ 1464 h 134671"/>
                <a:gd name="connsiteX16" fmla="*/ 25617 w 117105"/>
                <a:gd name="connsiteY16" fmla="*/ 1464 h 134671"/>
                <a:gd name="connsiteX17" fmla="*/ 25617 w 117105"/>
                <a:gd name="connsiteY17" fmla="*/ 1464 h 134671"/>
                <a:gd name="connsiteX18" fmla="*/ 25617 w 117105"/>
                <a:gd name="connsiteY18" fmla="*/ 1464 h 134671"/>
                <a:gd name="connsiteX19" fmla="*/ 25617 w 117105"/>
                <a:gd name="connsiteY19" fmla="*/ 1464 h 134671"/>
                <a:gd name="connsiteX20" fmla="*/ 25617 w 117105"/>
                <a:gd name="connsiteY20" fmla="*/ 1464 h 134671"/>
                <a:gd name="connsiteX21" fmla="*/ 25617 w 117105"/>
                <a:gd name="connsiteY21" fmla="*/ 1464 h 134671"/>
                <a:gd name="connsiteX22" fmla="*/ 25617 w 117105"/>
                <a:gd name="connsiteY22" fmla="*/ 1464 h 134671"/>
                <a:gd name="connsiteX23" fmla="*/ 25617 w 117105"/>
                <a:gd name="connsiteY23" fmla="*/ 1464 h 134671"/>
                <a:gd name="connsiteX24" fmla="*/ 5855 w 117105"/>
                <a:gd name="connsiteY24" fmla="*/ 1464 h 134671"/>
                <a:gd name="connsiteX25" fmla="*/ 0 w 117105"/>
                <a:gd name="connsiteY25" fmla="*/ 6587 h 134671"/>
                <a:gd name="connsiteX26" fmla="*/ 0 w 117105"/>
                <a:gd name="connsiteY26" fmla="*/ 129548 h 134671"/>
                <a:gd name="connsiteX27" fmla="*/ 5855 w 117105"/>
                <a:gd name="connsiteY27" fmla="*/ 134671 h 134671"/>
                <a:gd name="connsiteX28" fmla="*/ 25617 w 117105"/>
                <a:gd name="connsiteY28" fmla="*/ 134671 h 134671"/>
                <a:gd name="connsiteX29" fmla="*/ 31472 w 117105"/>
                <a:gd name="connsiteY29" fmla="*/ 129548 h 134671"/>
                <a:gd name="connsiteX30" fmla="*/ 31472 w 117105"/>
                <a:gd name="connsiteY30" fmla="*/ 56357 h 134671"/>
                <a:gd name="connsiteX31" fmla="*/ 87829 w 117105"/>
                <a:gd name="connsiteY31" fmla="*/ 132476 h 134671"/>
                <a:gd name="connsiteX32" fmla="*/ 89293 w 117105"/>
                <a:gd name="connsiteY32" fmla="*/ 133940 h 134671"/>
                <a:gd name="connsiteX33" fmla="*/ 89293 w 117105"/>
                <a:gd name="connsiteY33" fmla="*/ 133940 h 134671"/>
                <a:gd name="connsiteX34" fmla="*/ 89293 w 117105"/>
                <a:gd name="connsiteY34" fmla="*/ 133940 h 134671"/>
                <a:gd name="connsiteX35" fmla="*/ 89293 w 117105"/>
                <a:gd name="connsiteY35" fmla="*/ 133940 h 134671"/>
                <a:gd name="connsiteX36" fmla="*/ 89293 w 117105"/>
                <a:gd name="connsiteY36" fmla="*/ 133940 h 134671"/>
                <a:gd name="connsiteX37" fmla="*/ 89293 w 117105"/>
                <a:gd name="connsiteY37" fmla="*/ 133940 h 134671"/>
                <a:gd name="connsiteX38" fmla="*/ 89293 w 117105"/>
                <a:gd name="connsiteY38" fmla="*/ 133940 h 134671"/>
                <a:gd name="connsiteX39" fmla="*/ 90025 w 117105"/>
                <a:gd name="connsiteY39" fmla="*/ 133940 h 134671"/>
                <a:gd name="connsiteX40" fmla="*/ 90025 w 117105"/>
                <a:gd name="connsiteY40" fmla="*/ 133940 h 134671"/>
                <a:gd name="connsiteX41" fmla="*/ 91489 w 117105"/>
                <a:gd name="connsiteY41" fmla="*/ 133940 h 134671"/>
                <a:gd name="connsiteX42" fmla="*/ 111250 w 117105"/>
                <a:gd name="connsiteY42" fmla="*/ 133940 h 134671"/>
                <a:gd name="connsiteX43" fmla="*/ 117106 w 117105"/>
                <a:gd name="connsiteY43" fmla="*/ 128816 h 134671"/>
                <a:gd name="connsiteX44" fmla="*/ 117106 w 117105"/>
                <a:gd name="connsiteY44" fmla="*/ 5855 h 134671"/>
                <a:gd name="connsiteX45" fmla="*/ 108323 w 117105"/>
                <a:gd name="connsiteY45" fmla="*/ 0 h 13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7105" h="134671">
                  <a:moveTo>
                    <a:pt x="108323" y="0"/>
                  </a:moveTo>
                  <a:lnTo>
                    <a:pt x="88561" y="0"/>
                  </a:lnTo>
                  <a:cubicBezTo>
                    <a:pt x="85634" y="0"/>
                    <a:pt x="82706" y="2196"/>
                    <a:pt x="82706" y="5123"/>
                  </a:cubicBezTo>
                  <a:lnTo>
                    <a:pt x="82706" y="78315"/>
                  </a:lnTo>
                  <a:lnTo>
                    <a:pt x="26349" y="2196"/>
                  </a:lnTo>
                  <a:cubicBezTo>
                    <a:pt x="26349" y="2196"/>
                    <a:pt x="26349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lnTo>
                    <a:pt x="5855" y="1464"/>
                  </a:lnTo>
                  <a:cubicBezTo>
                    <a:pt x="2928" y="1464"/>
                    <a:pt x="0" y="3660"/>
                    <a:pt x="0" y="6587"/>
                  </a:cubicBezTo>
                  <a:lnTo>
                    <a:pt x="0" y="129548"/>
                  </a:lnTo>
                  <a:cubicBezTo>
                    <a:pt x="0" y="132476"/>
                    <a:pt x="2196" y="134671"/>
                    <a:pt x="5855" y="134671"/>
                  </a:cubicBezTo>
                  <a:lnTo>
                    <a:pt x="25617" y="134671"/>
                  </a:lnTo>
                  <a:cubicBezTo>
                    <a:pt x="28545" y="134671"/>
                    <a:pt x="31472" y="132476"/>
                    <a:pt x="31472" y="129548"/>
                  </a:cubicBezTo>
                  <a:lnTo>
                    <a:pt x="31472" y="56357"/>
                  </a:lnTo>
                  <a:lnTo>
                    <a:pt x="87829" y="132476"/>
                  </a:lnTo>
                  <a:cubicBezTo>
                    <a:pt x="88561" y="133208"/>
                    <a:pt x="88561" y="133208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90025" y="133940"/>
                  </a:cubicBezTo>
                  <a:cubicBezTo>
                    <a:pt x="90025" y="133940"/>
                    <a:pt x="90025" y="133940"/>
                    <a:pt x="90025" y="133940"/>
                  </a:cubicBezTo>
                  <a:cubicBezTo>
                    <a:pt x="90757" y="133940"/>
                    <a:pt x="90757" y="133940"/>
                    <a:pt x="91489" y="133940"/>
                  </a:cubicBezTo>
                  <a:lnTo>
                    <a:pt x="111250" y="133940"/>
                  </a:lnTo>
                  <a:cubicBezTo>
                    <a:pt x="114178" y="133940"/>
                    <a:pt x="117106" y="131744"/>
                    <a:pt x="117106" y="128816"/>
                  </a:cubicBezTo>
                  <a:lnTo>
                    <a:pt x="117106" y="5855"/>
                  </a:lnTo>
                  <a:cubicBezTo>
                    <a:pt x="114178" y="2196"/>
                    <a:pt x="111250" y="0"/>
                    <a:pt x="108323" y="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3A152E5-0225-6D81-D85F-1098137FCF1B}"/>
                </a:ext>
              </a:extLst>
            </p:cNvPr>
            <p:cNvSpPr/>
            <p:nvPr/>
          </p:nvSpPr>
          <p:spPr>
            <a:xfrm>
              <a:off x="8653294" y="2723438"/>
              <a:ext cx="90138" cy="133207"/>
            </a:xfrm>
            <a:custGeom>
              <a:avLst/>
              <a:gdLst>
                <a:gd name="connsiteX0" fmla="*/ 84901 w 90138"/>
                <a:gd name="connsiteY0" fmla="*/ 102467 h 133207"/>
                <a:gd name="connsiteX1" fmla="*/ 31472 w 90138"/>
                <a:gd name="connsiteY1" fmla="*/ 102467 h 133207"/>
                <a:gd name="connsiteX2" fmla="*/ 31472 w 90138"/>
                <a:gd name="connsiteY2" fmla="*/ 5123 h 133207"/>
                <a:gd name="connsiteX3" fmla="*/ 25617 w 90138"/>
                <a:gd name="connsiteY3" fmla="*/ 0 h 133207"/>
                <a:gd name="connsiteX4" fmla="*/ 5855 w 90138"/>
                <a:gd name="connsiteY4" fmla="*/ 0 h 133207"/>
                <a:gd name="connsiteX5" fmla="*/ 0 w 90138"/>
                <a:gd name="connsiteY5" fmla="*/ 5123 h 133207"/>
                <a:gd name="connsiteX6" fmla="*/ 0 w 90138"/>
                <a:gd name="connsiteY6" fmla="*/ 128084 h 133207"/>
                <a:gd name="connsiteX7" fmla="*/ 0 w 90138"/>
                <a:gd name="connsiteY7" fmla="*/ 128084 h 133207"/>
                <a:gd name="connsiteX8" fmla="*/ 1463 w 90138"/>
                <a:gd name="connsiteY8" fmla="*/ 131744 h 133207"/>
                <a:gd name="connsiteX9" fmla="*/ 1463 w 90138"/>
                <a:gd name="connsiteY9" fmla="*/ 131744 h 133207"/>
                <a:gd name="connsiteX10" fmla="*/ 1463 w 90138"/>
                <a:gd name="connsiteY10" fmla="*/ 131744 h 133207"/>
                <a:gd name="connsiteX11" fmla="*/ 5123 w 90138"/>
                <a:gd name="connsiteY11" fmla="*/ 133208 h 133207"/>
                <a:gd name="connsiteX12" fmla="*/ 5123 w 90138"/>
                <a:gd name="connsiteY12" fmla="*/ 133208 h 133207"/>
                <a:gd name="connsiteX13" fmla="*/ 84901 w 90138"/>
                <a:gd name="connsiteY13" fmla="*/ 133208 h 133207"/>
                <a:gd name="connsiteX14" fmla="*/ 90025 w 90138"/>
                <a:gd name="connsiteY14" fmla="*/ 127352 h 133207"/>
                <a:gd name="connsiteX15" fmla="*/ 90025 w 90138"/>
                <a:gd name="connsiteY15" fmla="*/ 107591 h 133207"/>
                <a:gd name="connsiteX16" fmla="*/ 84901 w 90138"/>
                <a:gd name="connsiteY16" fmla="*/ 102467 h 1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138" h="133207">
                  <a:moveTo>
                    <a:pt x="84901" y="102467"/>
                  </a:moveTo>
                  <a:lnTo>
                    <a:pt x="31472" y="102467"/>
                  </a:lnTo>
                  <a:lnTo>
                    <a:pt x="31472" y="5123"/>
                  </a:lnTo>
                  <a:cubicBezTo>
                    <a:pt x="31472" y="2196"/>
                    <a:pt x="29276" y="0"/>
                    <a:pt x="25617" y="0"/>
                  </a:cubicBezTo>
                  <a:lnTo>
                    <a:pt x="5855" y="0"/>
                  </a:lnTo>
                  <a:cubicBezTo>
                    <a:pt x="2927" y="0"/>
                    <a:pt x="0" y="2196"/>
                    <a:pt x="0" y="5123"/>
                  </a:cubicBezTo>
                  <a:lnTo>
                    <a:pt x="0" y="128084"/>
                  </a:lnTo>
                  <a:lnTo>
                    <a:pt x="0" y="128084"/>
                  </a:lnTo>
                  <a:cubicBezTo>
                    <a:pt x="0" y="129548"/>
                    <a:pt x="732" y="131012"/>
                    <a:pt x="1463" y="131744"/>
                  </a:cubicBezTo>
                  <a:cubicBezTo>
                    <a:pt x="1463" y="131744"/>
                    <a:pt x="1463" y="131744"/>
                    <a:pt x="1463" y="131744"/>
                  </a:cubicBezTo>
                  <a:cubicBezTo>
                    <a:pt x="1463" y="131744"/>
                    <a:pt x="1463" y="131744"/>
                    <a:pt x="1463" y="131744"/>
                  </a:cubicBezTo>
                  <a:cubicBezTo>
                    <a:pt x="2196" y="132476"/>
                    <a:pt x="3660" y="133208"/>
                    <a:pt x="5123" y="133208"/>
                  </a:cubicBezTo>
                  <a:lnTo>
                    <a:pt x="5123" y="133208"/>
                  </a:lnTo>
                  <a:lnTo>
                    <a:pt x="84901" y="133208"/>
                  </a:lnTo>
                  <a:cubicBezTo>
                    <a:pt x="87829" y="133208"/>
                    <a:pt x="90025" y="131012"/>
                    <a:pt x="90025" y="127352"/>
                  </a:cubicBezTo>
                  <a:lnTo>
                    <a:pt x="90025" y="107591"/>
                  </a:lnTo>
                  <a:cubicBezTo>
                    <a:pt x="90757" y="104663"/>
                    <a:pt x="87829" y="102467"/>
                    <a:pt x="84901" y="102467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33C7B2D1-42A7-68A6-0A48-6C5FD1A39C7C}"/>
                </a:ext>
              </a:extLst>
            </p:cNvPr>
            <p:cNvSpPr/>
            <p:nvPr/>
          </p:nvSpPr>
          <p:spPr>
            <a:xfrm>
              <a:off x="8760152" y="2722706"/>
              <a:ext cx="31472" cy="133207"/>
            </a:xfrm>
            <a:custGeom>
              <a:avLst/>
              <a:gdLst>
                <a:gd name="connsiteX0" fmla="*/ 25617 w 31472"/>
                <a:gd name="connsiteY0" fmla="*/ 0 h 133207"/>
                <a:gd name="connsiteX1" fmla="*/ 5855 w 31472"/>
                <a:gd name="connsiteY1" fmla="*/ 0 h 133207"/>
                <a:gd name="connsiteX2" fmla="*/ 0 w 31472"/>
                <a:gd name="connsiteY2" fmla="*/ 5123 h 133207"/>
                <a:gd name="connsiteX3" fmla="*/ 0 w 31472"/>
                <a:gd name="connsiteY3" fmla="*/ 128084 h 133207"/>
                <a:gd name="connsiteX4" fmla="*/ 5855 w 31472"/>
                <a:gd name="connsiteY4" fmla="*/ 133208 h 133207"/>
                <a:gd name="connsiteX5" fmla="*/ 25617 w 31472"/>
                <a:gd name="connsiteY5" fmla="*/ 133208 h 133207"/>
                <a:gd name="connsiteX6" fmla="*/ 31472 w 31472"/>
                <a:gd name="connsiteY6" fmla="*/ 128084 h 133207"/>
                <a:gd name="connsiteX7" fmla="*/ 31472 w 31472"/>
                <a:gd name="connsiteY7" fmla="*/ 5123 h 133207"/>
                <a:gd name="connsiteX8" fmla="*/ 25617 w 31472"/>
                <a:gd name="connsiteY8" fmla="*/ 0 h 1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72" h="133207">
                  <a:moveTo>
                    <a:pt x="25617" y="0"/>
                  </a:moveTo>
                  <a:lnTo>
                    <a:pt x="5855" y="0"/>
                  </a:lnTo>
                  <a:cubicBezTo>
                    <a:pt x="2928" y="0"/>
                    <a:pt x="0" y="2196"/>
                    <a:pt x="0" y="5123"/>
                  </a:cubicBezTo>
                  <a:lnTo>
                    <a:pt x="0" y="128084"/>
                  </a:lnTo>
                  <a:cubicBezTo>
                    <a:pt x="0" y="131012"/>
                    <a:pt x="2196" y="133208"/>
                    <a:pt x="5855" y="133208"/>
                  </a:cubicBezTo>
                  <a:lnTo>
                    <a:pt x="25617" y="133208"/>
                  </a:lnTo>
                  <a:cubicBezTo>
                    <a:pt x="28545" y="133208"/>
                    <a:pt x="31472" y="131012"/>
                    <a:pt x="31472" y="128084"/>
                  </a:cubicBezTo>
                  <a:lnTo>
                    <a:pt x="31472" y="5123"/>
                  </a:lnTo>
                  <a:cubicBezTo>
                    <a:pt x="31472" y="2196"/>
                    <a:pt x="28545" y="0"/>
                    <a:pt x="25617" y="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71BF3881-F3FC-11C0-E90B-8C64FE9BD535}"/>
                </a:ext>
              </a:extLst>
            </p:cNvPr>
            <p:cNvSpPr/>
            <p:nvPr/>
          </p:nvSpPr>
          <p:spPr>
            <a:xfrm>
              <a:off x="8947521" y="2722706"/>
              <a:ext cx="89293" cy="133207"/>
            </a:xfrm>
            <a:custGeom>
              <a:avLst/>
              <a:gdLst>
                <a:gd name="connsiteX0" fmla="*/ 84170 w 89293"/>
                <a:gd name="connsiteY0" fmla="*/ 0 h 133207"/>
                <a:gd name="connsiteX1" fmla="*/ 5123 w 89293"/>
                <a:gd name="connsiteY1" fmla="*/ 0 h 133207"/>
                <a:gd name="connsiteX2" fmla="*/ 5123 w 89293"/>
                <a:gd name="connsiteY2" fmla="*/ 0 h 133207"/>
                <a:gd name="connsiteX3" fmla="*/ 1464 w 89293"/>
                <a:gd name="connsiteY3" fmla="*/ 1464 h 133207"/>
                <a:gd name="connsiteX4" fmla="*/ 1464 w 89293"/>
                <a:gd name="connsiteY4" fmla="*/ 1464 h 133207"/>
                <a:gd name="connsiteX5" fmla="*/ 1464 w 89293"/>
                <a:gd name="connsiteY5" fmla="*/ 1464 h 133207"/>
                <a:gd name="connsiteX6" fmla="*/ 0 w 89293"/>
                <a:gd name="connsiteY6" fmla="*/ 5123 h 133207"/>
                <a:gd name="connsiteX7" fmla="*/ 0 w 89293"/>
                <a:gd name="connsiteY7" fmla="*/ 5123 h 133207"/>
                <a:gd name="connsiteX8" fmla="*/ 0 w 89293"/>
                <a:gd name="connsiteY8" fmla="*/ 128084 h 133207"/>
                <a:gd name="connsiteX9" fmla="*/ 0 w 89293"/>
                <a:gd name="connsiteY9" fmla="*/ 128084 h 133207"/>
                <a:gd name="connsiteX10" fmla="*/ 1464 w 89293"/>
                <a:gd name="connsiteY10" fmla="*/ 131744 h 133207"/>
                <a:gd name="connsiteX11" fmla="*/ 1464 w 89293"/>
                <a:gd name="connsiteY11" fmla="*/ 131744 h 133207"/>
                <a:gd name="connsiteX12" fmla="*/ 1464 w 89293"/>
                <a:gd name="connsiteY12" fmla="*/ 131744 h 133207"/>
                <a:gd name="connsiteX13" fmla="*/ 5123 w 89293"/>
                <a:gd name="connsiteY13" fmla="*/ 133208 h 133207"/>
                <a:gd name="connsiteX14" fmla="*/ 5123 w 89293"/>
                <a:gd name="connsiteY14" fmla="*/ 133208 h 133207"/>
                <a:gd name="connsiteX15" fmla="*/ 84170 w 89293"/>
                <a:gd name="connsiteY15" fmla="*/ 133208 h 133207"/>
                <a:gd name="connsiteX16" fmla="*/ 89293 w 89293"/>
                <a:gd name="connsiteY16" fmla="*/ 127352 h 133207"/>
                <a:gd name="connsiteX17" fmla="*/ 89293 w 89293"/>
                <a:gd name="connsiteY17" fmla="*/ 107591 h 133207"/>
                <a:gd name="connsiteX18" fmla="*/ 84170 w 89293"/>
                <a:gd name="connsiteY18" fmla="*/ 101735 h 133207"/>
                <a:gd name="connsiteX19" fmla="*/ 30740 w 89293"/>
                <a:gd name="connsiteY19" fmla="*/ 101735 h 133207"/>
                <a:gd name="connsiteX20" fmla="*/ 30740 w 89293"/>
                <a:gd name="connsiteY20" fmla="*/ 81242 h 133207"/>
                <a:gd name="connsiteX21" fmla="*/ 84170 w 89293"/>
                <a:gd name="connsiteY21" fmla="*/ 81242 h 133207"/>
                <a:gd name="connsiteX22" fmla="*/ 89293 w 89293"/>
                <a:gd name="connsiteY22" fmla="*/ 75387 h 133207"/>
                <a:gd name="connsiteX23" fmla="*/ 89293 w 89293"/>
                <a:gd name="connsiteY23" fmla="*/ 55625 h 133207"/>
                <a:gd name="connsiteX24" fmla="*/ 84170 w 89293"/>
                <a:gd name="connsiteY24" fmla="*/ 49770 h 133207"/>
                <a:gd name="connsiteX25" fmla="*/ 30740 w 89293"/>
                <a:gd name="connsiteY25" fmla="*/ 49770 h 133207"/>
                <a:gd name="connsiteX26" fmla="*/ 30740 w 89293"/>
                <a:gd name="connsiteY26" fmla="*/ 29276 h 133207"/>
                <a:gd name="connsiteX27" fmla="*/ 84170 w 89293"/>
                <a:gd name="connsiteY27" fmla="*/ 29276 h 133207"/>
                <a:gd name="connsiteX28" fmla="*/ 89293 w 89293"/>
                <a:gd name="connsiteY28" fmla="*/ 23421 h 133207"/>
                <a:gd name="connsiteX29" fmla="*/ 89293 w 89293"/>
                <a:gd name="connsiteY29" fmla="*/ 3660 h 133207"/>
                <a:gd name="connsiteX30" fmla="*/ 84170 w 89293"/>
                <a:gd name="connsiteY30" fmla="*/ 0 h 1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9293" h="133207">
                  <a:moveTo>
                    <a:pt x="84170" y="0"/>
                  </a:moveTo>
                  <a:lnTo>
                    <a:pt x="5123" y="0"/>
                  </a:lnTo>
                  <a:lnTo>
                    <a:pt x="5123" y="0"/>
                  </a:lnTo>
                  <a:cubicBezTo>
                    <a:pt x="3660" y="0"/>
                    <a:pt x="2196" y="732"/>
                    <a:pt x="1464" y="1464"/>
                  </a:cubicBezTo>
                  <a:cubicBezTo>
                    <a:pt x="1464" y="1464"/>
                    <a:pt x="1464" y="1464"/>
                    <a:pt x="1464" y="1464"/>
                  </a:cubicBezTo>
                  <a:cubicBezTo>
                    <a:pt x="1464" y="1464"/>
                    <a:pt x="1464" y="1464"/>
                    <a:pt x="1464" y="1464"/>
                  </a:cubicBezTo>
                  <a:cubicBezTo>
                    <a:pt x="732" y="2196"/>
                    <a:pt x="0" y="3660"/>
                    <a:pt x="0" y="5123"/>
                  </a:cubicBezTo>
                  <a:lnTo>
                    <a:pt x="0" y="5123"/>
                  </a:lnTo>
                  <a:lnTo>
                    <a:pt x="0" y="128084"/>
                  </a:lnTo>
                  <a:lnTo>
                    <a:pt x="0" y="128084"/>
                  </a:lnTo>
                  <a:cubicBezTo>
                    <a:pt x="0" y="129548"/>
                    <a:pt x="732" y="131012"/>
                    <a:pt x="1464" y="131744"/>
                  </a:cubicBezTo>
                  <a:cubicBezTo>
                    <a:pt x="1464" y="131744"/>
                    <a:pt x="1464" y="131744"/>
                    <a:pt x="1464" y="131744"/>
                  </a:cubicBezTo>
                  <a:cubicBezTo>
                    <a:pt x="1464" y="131744"/>
                    <a:pt x="1464" y="131744"/>
                    <a:pt x="1464" y="131744"/>
                  </a:cubicBezTo>
                  <a:cubicBezTo>
                    <a:pt x="2196" y="132476"/>
                    <a:pt x="3660" y="133208"/>
                    <a:pt x="5123" y="133208"/>
                  </a:cubicBezTo>
                  <a:lnTo>
                    <a:pt x="5123" y="133208"/>
                  </a:lnTo>
                  <a:lnTo>
                    <a:pt x="84170" y="133208"/>
                  </a:lnTo>
                  <a:cubicBezTo>
                    <a:pt x="87098" y="133208"/>
                    <a:pt x="89293" y="131012"/>
                    <a:pt x="89293" y="127352"/>
                  </a:cubicBezTo>
                  <a:lnTo>
                    <a:pt x="89293" y="107591"/>
                  </a:lnTo>
                  <a:cubicBezTo>
                    <a:pt x="89293" y="104663"/>
                    <a:pt x="87098" y="101735"/>
                    <a:pt x="84170" y="101735"/>
                  </a:cubicBezTo>
                  <a:lnTo>
                    <a:pt x="30740" y="101735"/>
                  </a:lnTo>
                  <a:lnTo>
                    <a:pt x="30740" y="81242"/>
                  </a:lnTo>
                  <a:lnTo>
                    <a:pt x="84170" y="81242"/>
                  </a:lnTo>
                  <a:cubicBezTo>
                    <a:pt x="87098" y="81242"/>
                    <a:pt x="89293" y="79046"/>
                    <a:pt x="89293" y="75387"/>
                  </a:cubicBezTo>
                  <a:lnTo>
                    <a:pt x="89293" y="55625"/>
                  </a:lnTo>
                  <a:cubicBezTo>
                    <a:pt x="89293" y="52698"/>
                    <a:pt x="87098" y="49770"/>
                    <a:pt x="84170" y="49770"/>
                  </a:cubicBezTo>
                  <a:lnTo>
                    <a:pt x="30740" y="49770"/>
                  </a:lnTo>
                  <a:lnTo>
                    <a:pt x="30740" y="29276"/>
                  </a:lnTo>
                  <a:lnTo>
                    <a:pt x="84170" y="29276"/>
                  </a:lnTo>
                  <a:cubicBezTo>
                    <a:pt x="87098" y="29276"/>
                    <a:pt x="89293" y="27081"/>
                    <a:pt x="89293" y="23421"/>
                  </a:cubicBezTo>
                  <a:lnTo>
                    <a:pt x="89293" y="3660"/>
                  </a:lnTo>
                  <a:cubicBezTo>
                    <a:pt x="89293" y="2196"/>
                    <a:pt x="87098" y="0"/>
                    <a:pt x="84170" y="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F73C078C-DEFF-4B05-06A6-5C45266ACB07}"/>
                </a:ext>
              </a:extLst>
            </p:cNvPr>
            <p:cNvSpPr/>
            <p:nvPr/>
          </p:nvSpPr>
          <p:spPr>
            <a:xfrm>
              <a:off x="8430793" y="2410180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33834 w 827058"/>
                <a:gd name="connsiteY5" fmla="*/ 514533 h 827058"/>
                <a:gd name="connsiteX6" fmla="*/ 412065 w 827058"/>
                <a:gd name="connsiteY6" fmla="*/ 678481 h 827058"/>
                <a:gd name="connsiteX7" fmla="*/ 387912 w 827058"/>
                <a:gd name="connsiteY7" fmla="*/ 663111 h 827058"/>
                <a:gd name="connsiteX8" fmla="*/ 391572 w 827058"/>
                <a:gd name="connsiteY8" fmla="*/ 638958 h 827058"/>
                <a:gd name="connsiteX9" fmla="*/ 390840 w 827058"/>
                <a:gd name="connsiteY9" fmla="*/ 613341 h 827058"/>
                <a:gd name="connsiteX10" fmla="*/ 365955 w 827058"/>
                <a:gd name="connsiteY10" fmla="*/ 599435 h 827058"/>
                <a:gd name="connsiteX11" fmla="*/ 130280 w 827058"/>
                <a:gd name="connsiteY11" fmla="*/ 374006 h 827058"/>
                <a:gd name="connsiteX12" fmla="*/ 412065 w 827058"/>
                <a:gd name="connsiteY12" fmla="*/ 144918 h 827058"/>
                <a:gd name="connsiteX13" fmla="*/ 693851 w 827058"/>
                <a:gd name="connsiteY13" fmla="*/ 374006 h 827058"/>
                <a:gd name="connsiteX14" fmla="*/ 633834 w 827058"/>
                <a:gd name="connsiteY14" fmla="*/ 514533 h 827058"/>
                <a:gd name="connsiteX15" fmla="*/ 633834 w 827058"/>
                <a:gd name="connsiteY15" fmla="*/ 514533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33834" y="514533"/>
                  </a:moveTo>
                  <a:cubicBezTo>
                    <a:pt x="574550" y="582601"/>
                    <a:pt x="442074" y="665307"/>
                    <a:pt x="412065" y="678481"/>
                  </a:cubicBezTo>
                  <a:cubicBezTo>
                    <a:pt x="382057" y="690924"/>
                    <a:pt x="386449" y="670430"/>
                    <a:pt x="387912" y="663111"/>
                  </a:cubicBezTo>
                  <a:cubicBezTo>
                    <a:pt x="388644" y="658719"/>
                    <a:pt x="391572" y="638958"/>
                    <a:pt x="391572" y="638958"/>
                  </a:cubicBezTo>
                  <a:cubicBezTo>
                    <a:pt x="392304" y="631639"/>
                    <a:pt x="393768" y="620660"/>
                    <a:pt x="390840" y="613341"/>
                  </a:cubicBezTo>
                  <a:cubicBezTo>
                    <a:pt x="387912" y="605290"/>
                    <a:pt x="375470" y="601630"/>
                    <a:pt x="365955" y="599435"/>
                  </a:cubicBezTo>
                  <a:cubicBezTo>
                    <a:pt x="230552" y="581869"/>
                    <a:pt x="130280" y="486720"/>
                    <a:pt x="130280" y="374006"/>
                  </a:cubicBezTo>
                  <a:cubicBezTo>
                    <a:pt x="130280" y="248118"/>
                    <a:pt x="256900" y="144918"/>
                    <a:pt x="412065" y="144918"/>
                  </a:cubicBezTo>
                  <a:cubicBezTo>
                    <a:pt x="567231" y="144918"/>
                    <a:pt x="693851" y="247386"/>
                    <a:pt x="693851" y="374006"/>
                  </a:cubicBezTo>
                  <a:cubicBezTo>
                    <a:pt x="694583" y="423776"/>
                    <a:pt x="674821" y="469887"/>
                    <a:pt x="633834" y="514533"/>
                  </a:cubicBezTo>
                  <a:lnTo>
                    <a:pt x="633834" y="514533"/>
                  </a:ln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FA6133B-4246-94D5-7157-A09EA7F63133}"/>
              </a:ext>
            </a:extLst>
          </p:cNvPr>
          <p:cNvSpPr/>
          <p:nvPr/>
        </p:nvSpPr>
        <p:spPr>
          <a:xfrm>
            <a:off x="1452880" y="2390638"/>
            <a:ext cx="582611" cy="578491"/>
          </a:xfrm>
          <a:custGeom>
            <a:avLst/>
            <a:gdLst>
              <a:gd name="connsiteX0" fmla="*/ 827791 w 827790"/>
              <a:gd name="connsiteY0" fmla="*/ 413529 h 821935"/>
              <a:gd name="connsiteX1" fmla="*/ 413529 w 827790"/>
              <a:gd name="connsiteY1" fmla="*/ 0 h 821935"/>
              <a:gd name="connsiteX2" fmla="*/ 0 w 827790"/>
              <a:gd name="connsiteY2" fmla="*/ 413529 h 821935"/>
              <a:gd name="connsiteX3" fmla="*/ 349121 w 827790"/>
              <a:gd name="connsiteY3" fmla="*/ 821935 h 821935"/>
              <a:gd name="connsiteX4" fmla="*/ 349121 w 827790"/>
              <a:gd name="connsiteY4" fmla="*/ 533563 h 821935"/>
              <a:gd name="connsiteX5" fmla="*/ 243726 w 827790"/>
              <a:gd name="connsiteY5" fmla="*/ 533563 h 821935"/>
              <a:gd name="connsiteX6" fmla="*/ 243726 w 827790"/>
              <a:gd name="connsiteY6" fmla="*/ 413529 h 821935"/>
              <a:gd name="connsiteX7" fmla="*/ 349121 w 827790"/>
              <a:gd name="connsiteY7" fmla="*/ 413529 h 821935"/>
              <a:gd name="connsiteX8" fmla="*/ 349121 w 827790"/>
              <a:gd name="connsiteY8" fmla="*/ 322772 h 821935"/>
              <a:gd name="connsiteX9" fmla="*/ 505750 w 827790"/>
              <a:gd name="connsiteY9" fmla="*/ 161752 h 821935"/>
              <a:gd name="connsiteX10" fmla="*/ 598703 w 827790"/>
              <a:gd name="connsiteY10" fmla="*/ 169803 h 821935"/>
              <a:gd name="connsiteX11" fmla="*/ 598703 w 827790"/>
              <a:gd name="connsiteY11" fmla="*/ 271539 h 821935"/>
              <a:gd name="connsiteX12" fmla="*/ 546737 w 827790"/>
              <a:gd name="connsiteY12" fmla="*/ 271539 h 821935"/>
              <a:gd name="connsiteX13" fmla="*/ 479401 w 827790"/>
              <a:gd name="connsiteY13" fmla="*/ 335947 h 821935"/>
              <a:gd name="connsiteX14" fmla="*/ 479401 w 827790"/>
              <a:gd name="connsiteY14" fmla="*/ 413529 h 821935"/>
              <a:gd name="connsiteX15" fmla="*/ 592847 w 827790"/>
              <a:gd name="connsiteY15" fmla="*/ 413529 h 821935"/>
              <a:gd name="connsiteX16" fmla="*/ 574550 w 827790"/>
              <a:gd name="connsiteY16" fmla="*/ 532831 h 821935"/>
              <a:gd name="connsiteX17" fmla="*/ 478669 w 827790"/>
              <a:gd name="connsiteY17" fmla="*/ 532831 h 821935"/>
              <a:gd name="connsiteX18" fmla="*/ 478669 w 827790"/>
              <a:gd name="connsiteY18" fmla="*/ 821935 h 821935"/>
              <a:gd name="connsiteX19" fmla="*/ 827791 w 827790"/>
              <a:gd name="connsiteY19" fmla="*/ 413529 h 82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7790" h="821935">
                <a:moveTo>
                  <a:pt x="827791" y="413529"/>
                </a:moveTo>
                <a:cubicBezTo>
                  <a:pt x="827791" y="185173"/>
                  <a:pt x="642617" y="0"/>
                  <a:pt x="413529" y="0"/>
                </a:cubicBezTo>
                <a:cubicBezTo>
                  <a:pt x="184441" y="0"/>
                  <a:pt x="0" y="185173"/>
                  <a:pt x="0" y="413529"/>
                </a:cubicBezTo>
                <a:cubicBezTo>
                  <a:pt x="0" y="619928"/>
                  <a:pt x="151505" y="791195"/>
                  <a:pt x="349121" y="821935"/>
                </a:cubicBezTo>
                <a:lnTo>
                  <a:pt x="349121" y="533563"/>
                </a:lnTo>
                <a:lnTo>
                  <a:pt x="243726" y="533563"/>
                </a:lnTo>
                <a:lnTo>
                  <a:pt x="243726" y="413529"/>
                </a:lnTo>
                <a:lnTo>
                  <a:pt x="349121" y="413529"/>
                </a:lnTo>
                <a:lnTo>
                  <a:pt x="349121" y="322772"/>
                </a:lnTo>
                <a:cubicBezTo>
                  <a:pt x="349121" y="218841"/>
                  <a:pt x="410602" y="161752"/>
                  <a:pt x="505750" y="161752"/>
                </a:cubicBezTo>
                <a:cubicBezTo>
                  <a:pt x="551129" y="161752"/>
                  <a:pt x="598703" y="169803"/>
                  <a:pt x="598703" y="169803"/>
                </a:cubicBezTo>
                <a:lnTo>
                  <a:pt x="598703" y="271539"/>
                </a:lnTo>
                <a:lnTo>
                  <a:pt x="546737" y="271539"/>
                </a:lnTo>
                <a:cubicBezTo>
                  <a:pt x="495503" y="271539"/>
                  <a:pt x="479401" y="303743"/>
                  <a:pt x="479401" y="335947"/>
                </a:cubicBezTo>
                <a:lnTo>
                  <a:pt x="479401" y="413529"/>
                </a:lnTo>
                <a:lnTo>
                  <a:pt x="592847" y="413529"/>
                </a:lnTo>
                <a:lnTo>
                  <a:pt x="574550" y="532831"/>
                </a:lnTo>
                <a:lnTo>
                  <a:pt x="478669" y="532831"/>
                </a:lnTo>
                <a:lnTo>
                  <a:pt x="478669" y="821935"/>
                </a:lnTo>
                <a:cubicBezTo>
                  <a:pt x="676285" y="791195"/>
                  <a:pt x="827791" y="620660"/>
                  <a:pt x="827791" y="413529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44371D51-7B53-3C81-8E97-9DB919B0BBFF}"/>
              </a:ext>
            </a:extLst>
          </p:cNvPr>
          <p:cNvSpPr/>
          <p:nvPr/>
        </p:nvSpPr>
        <p:spPr>
          <a:xfrm>
            <a:off x="1452880" y="4086961"/>
            <a:ext cx="582097" cy="582096"/>
          </a:xfrm>
          <a:custGeom>
            <a:avLst/>
            <a:gdLst>
              <a:gd name="connsiteX0" fmla="*/ 413529 w 827060"/>
              <a:gd name="connsiteY0" fmla="*/ 0 h 827058"/>
              <a:gd name="connsiteX1" fmla="*/ 0 w 827060"/>
              <a:gd name="connsiteY1" fmla="*/ 413529 h 827058"/>
              <a:gd name="connsiteX2" fmla="*/ 413529 w 827060"/>
              <a:gd name="connsiteY2" fmla="*/ 827059 h 827058"/>
              <a:gd name="connsiteX3" fmla="*/ 827059 w 827060"/>
              <a:gd name="connsiteY3" fmla="*/ 413529 h 827058"/>
              <a:gd name="connsiteX4" fmla="*/ 413529 w 827060"/>
              <a:gd name="connsiteY4" fmla="*/ 0 h 827058"/>
              <a:gd name="connsiteX5" fmla="*/ 603826 w 827060"/>
              <a:gd name="connsiteY5" fmla="*/ 596507 h 827058"/>
              <a:gd name="connsiteX6" fmla="*/ 568694 w 827060"/>
              <a:gd name="connsiteY6" fmla="*/ 605290 h 827058"/>
              <a:gd name="connsiteX7" fmla="*/ 204935 w 827060"/>
              <a:gd name="connsiteY7" fmla="*/ 565035 h 827058"/>
              <a:gd name="connsiteX8" fmla="*/ 174195 w 827060"/>
              <a:gd name="connsiteY8" fmla="*/ 546005 h 827058"/>
              <a:gd name="connsiteX9" fmla="*/ 193956 w 827060"/>
              <a:gd name="connsiteY9" fmla="*/ 515265 h 827058"/>
              <a:gd name="connsiteX10" fmla="*/ 595775 w 827060"/>
              <a:gd name="connsiteY10" fmla="*/ 561375 h 827058"/>
              <a:gd name="connsiteX11" fmla="*/ 603826 w 827060"/>
              <a:gd name="connsiteY11" fmla="*/ 596507 h 827058"/>
              <a:gd name="connsiteX12" fmla="*/ 654328 w 827060"/>
              <a:gd name="connsiteY12" fmla="*/ 483793 h 827058"/>
              <a:gd name="connsiteX13" fmla="*/ 609681 w 827060"/>
              <a:gd name="connsiteY13" fmla="*/ 494771 h 827058"/>
              <a:gd name="connsiteX14" fmla="*/ 197616 w 827060"/>
              <a:gd name="connsiteY14" fmla="*/ 446465 h 827058"/>
              <a:gd name="connsiteX15" fmla="*/ 157361 w 827060"/>
              <a:gd name="connsiteY15" fmla="*/ 425240 h 827058"/>
              <a:gd name="connsiteX16" fmla="*/ 178586 w 827060"/>
              <a:gd name="connsiteY16" fmla="*/ 384985 h 827058"/>
              <a:gd name="connsiteX17" fmla="*/ 643349 w 827060"/>
              <a:gd name="connsiteY17" fmla="*/ 439878 h 827058"/>
              <a:gd name="connsiteX18" fmla="*/ 654328 w 827060"/>
              <a:gd name="connsiteY18" fmla="*/ 483793 h 827058"/>
              <a:gd name="connsiteX19" fmla="*/ 658719 w 827060"/>
              <a:gd name="connsiteY19" fmla="*/ 366687 h 827058"/>
              <a:gd name="connsiteX20" fmla="*/ 177854 w 827060"/>
              <a:gd name="connsiteY20" fmla="*/ 319113 h 827058"/>
              <a:gd name="connsiteX21" fmla="*/ 129548 w 827060"/>
              <a:gd name="connsiteY21" fmla="*/ 293496 h 827058"/>
              <a:gd name="connsiteX22" fmla="*/ 155165 w 827060"/>
              <a:gd name="connsiteY22" fmla="*/ 245190 h 827058"/>
              <a:gd name="connsiteX23" fmla="*/ 697511 w 827060"/>
              <a:gd name="connsiteY23" fmla="*/ 300815 h 827058"/>
              <a:gd name="connsiteX24" fmla="*/ 710685 w 827060"/>
              <a:gd name="connsiteY24" fmla="*/ 353513 h 827058"/>
              <a:gd name="connsiteX25" fmla="*/ 658719 w 827060"/>
              <a:gd name="connsiteY25" fmla="*/ 366687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27060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791" y="185173"/>
                  <a:pt x="642617" y="0"/>
                  <a:pt x="413529" y="0"/>
                </a:cubicBezTo>
                <a:close/>
                <a:moveTo>
                  <a:pt x="603826" y="596507"/>
                </a:moveTo>
                <a:cubicBezTo>
                  <a:pt x="596507" y="608950"/>
                  <a:pt x="580405" y="612609"/>
                  <a:pt x="568694" y="605290"/>
                </a:cubicBezTo>
                <a:cubicBezTo>
                  <a:pt x="471350" y="546005"/>
                  <a:pt x="349121" y="532831"/>
                  <a:pt x="204935" y="565035"/>
                </a:cubicBezTo>
                <a:cubicBezTo>
                  <a:pt x="191029" y="567963"/>
                  <a:pt x="177122" y="559180"/>
                  <a:pt x="174195" y="546005"/>
                </a:cubicBezTo>
                <a:cubicBezTo>
                  <a:pt x="171267" y="532099"/>
                  <a:pt x="179318" y="518193"/>
                  <a:pt x="193956" y="515265"/>
                </a:cubicBezTo>
                <a:cubicBezTo>
                  <a:pt x="351317" y="479401"/>
                  <a:pt x="486720" y="494771"/>
                  <a:pt x="595775" y="561375"/>
                </a:cubicBezTo>
                <a:cubicBezTo>
                  <a:pt x="607486" y="568694"/>
                  <a:pt x="611145" y="584065"/>
                  <a:pt x="603826" y="596507"/>
                </a:cubicBezTo>
                <a:close/>
                <a:moveTo>
                  <a:pt x="654328" y="483793"/>
                </a:moveTo>
                <a:cubicBezTo>
                  <a:pt x="644813" y="499163"/>
                  <a:pt x="625051" y="503554"/>
                  <a:pt x="609681" y="494771"/>
                </a:cubicBezTo>
                <a:cubicBezTo>
                  <a:pt x="498431" y="426704"/>
                  <a:pt x="328628" y="406942"/>
                  <a:pt x="197616" y="446465"/>
                </a:cubicBezTo>
                <a:cubicBezTo>
                  <a:pt x="180782" y="451589"/>
                  <a:pt x="162484" y="442074"/>
                  <a:pt x="157361" y="425240"/>
                </a:cubicBezTo>
                <a:cubicBezTo>
                  <a:pt x="152237" y="408406"/>
                  <a:pt x="161752" y="390108"/>
                  <a:pt x="178586" y="384985"/>
                </a:cubicBezTo>
                <a:cubicBezTo>
                  <a:pt x="328628" y="339607"/>
                  <a:pt x="515997" y="361564"/>
                  <a:pt x="643349" y="439878"/>
                </a:cubicBezTo>
                <a:cubicBezTo>
                  <a:pt x="658719" y="448661"/>
                  <a:pt x="663843" y="468423"/>
                  <a:pt x="654328" y="483793"/>
                </a:cubicBezTo>
                <a:close/>
                <a:moveTo>
                  <a:pt x="658719" y="366687"/>
                </a:moveTo>
                <a:cubicBezTo>
                  <a:pt x="525512" y="287641"/>
                  <a:pt x="305207" y="280322"/>
                  <a:pt x="177854" y="319113"/>
                </a:cubicBezTo>
                <a:cubicBezTo>
                  <a:pt x="157361" y="324968"/>
                  <a:pt x="136135" y="313990"/>
                  <a:pt x="129548" y="293496"/>
                </a:cubicBezTo>
                <a:cubicBezTo>
                  <a:pt x="123693" y="273003"/>
                  <a:pt x="134672" y="251777"/>
                  <a:pt x="155165" y="245190"/>
                </a:cubicBezTo>
                <a:cubicBezTo>
                  <a:pt x="301547" y="200544"/>
                  <a:pt x="544541" y="209326"/>
                  <a:pt x="697511" y="300815"/>
                </a:cubicBezTo>
                <a:cubicBezTo>
                  <a:pt x="715808" y="311794"/>
                  <a:pt x="721664" y="335215"/>
                  <a:pt x="710685" y="353513"/>
                </a:cubicBezTo>
                <a:cubicBezTo>
                  <a:pt x="700438" y="371079"/>
                  <a:pt x="677017" y="377666"/>
                  <a:pt x="658719" y="366687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B42F391B-251C-7D9A-F199-0C7F516B6447}"/>
              </a:ext>
            </a:extLst>
          </p:cNvPr>
          <p:cNvSpPr/>
          <p:nvPr/>
        </p:nvSpPr>
        <p:spPr>
          <a:xfrm>
            <a:off x="2420293" y="3240603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41153 w 827058"/>
              <a:gd name="connsiteY5" fmla="*/ 366687 h 827058"/>
              <a:gd name="connsiteX6" fmla="*/ 595775 w 827058"/>
              <a:gd name="connsiteY6" fmla="*/ 360832 h 827058"/>
              <a:gd name="connsiteX7" fmla="*/ 524048 w 827058"/>
              <a:gd name="connsiteY7" fmla="*/ 330092 h 827058"/>
              <a:gd name="connsiteX8" fmla="*/ 520388 w 827058"/>
              <a:gd name="connsiteY8" fmla="*/ 328628 h 827058"/>
              <a:gd name="connsiteX9" fmla="*/ 519656 w 827058"/>
              <a:gd name="connsiteY9" fmla="*/ 333019 h 827058"/>
              <a:gd name="connsiteX10" fmla="*/ 519656 w 827058"/>
              <a:gd name="connsiteY10" fmla="*/ 510873 h 827058"/>
              <a:gd name="connsiteX11" fmla="*/ 479401 w 827058"/>
              <a:gd name="connsiteY11" fmla="*/ 621392 h 827058"/>
              <a:gd name="connsiteX12" fmla="*/ 369615 w 827058"/>
              <a:gd name="connsiteY12" fmla="*/ 679945 h 827058"/>
              <a:gd name="connsiteX13" fmla="*/ 273003 w 827058"/>
              <a:gd name="connsiteY13" fmla="*/ 663111 h 827058"/>
              <a:gd name="connsiteX14" fmla="*/ 259096 w 827058"/>
              <a:gd name="connsiteY14" fmla="*/ 654328 h 827058"/>
              <a:gd name="connsiteX15" fmla="*/ 254705 w 827058"/>
              <a:gd name="connsiteY15" fmla="*/ 650668 h 827058"/>
              <a:gd name="connsiteX16" fmla="*/ 254705 w 827058"/>
              <a:gd name="connsiteY16" fmla="*/ 650668 h 827058"/>
              <a:gd name="connsiteX17" fmla="*/ 245922 w 827058"/>
              <a:gd name="connsiteY17" fmla="*/ 644813 h 827058"/>
              <a:gd name="connsiteX18" fmla="*/ 188833 w 827058"/>
              <a:gd name="connsiteY18" fmla="*/ 562839 h 827058"/>
              <a:gd name="connsiteX19" fmla="*/ 181514 w 827058"/>
              <a:gd name="connsiteY19" fmla="*/ 527707 h 827058"/>
              <a:gd name="connsiteX20" fmla="*/ 181514 w 827058"/>
              <a:gd name="connsiteY20" fmla="*/ 501359 h 827058"/>
              <a:gd name="connsiteX21" fmla="*/ 196152 w 827058"/>
              <a:gd name="connsiteY21" fmla="*/ 443538 h 827058"/>
              <a:gd name="connsiteX22" fmla="*/ 232016 w 827058"/>
              <a:gd name="connsiteY22" fmla="*/ 392304 h 827058"/>
              <a:gd name="connsiteX23" fmla="*/ 292764 w 827058"/>
              <a:gd name="connsiteY23" fmla="*/ 354245 h 827058"/>
              <a:gd name="connsiteX24" fmla="*/ 337411 w 827058"/>
              <a:gd name="connsiteY24" fmla="*/ 344730 h 827058"/>
              <a:gd name="connsiteX25" fmla="*/ 371079 w 827058"/>
              <a:gd name="connsiteY25" fmla="*/ 345462 h 827058"/>
              <a:gd name="connsiteX26" fmla="*/ 373274 w 827058"/>
              <a:gd name="connsiteY26" fmla="*/ 347657 h 827058"/>
              <a:gd name="connsiteX27" fmla="*/ 373274 w 827058"/>
              <a:gd name="connsiteY27" fmla="*/ 365955 h 827058"/>
              <a:gd name="connsiteX28" fmla="*/ 374006 w 827058"/>
              <a:gd name="connsiteY28" fmla="*/ 434023 h 827058"/>
              <a:gd name="connsiteX29" fmla="*/ 374006 w 827058"/>
              <a:gd name="connsiteY29" fmla="*/ 436219 h 827058"/>
              <a:gd name="connsiteX30" fmla="*/ 371079 w 827058"/>
              <a:gd name="connsiteY30" fmla="*/ 438414 h 827058"/>
              <a:gd name="connsiteX31" fmla="*/ 353513 w 827058"/>
              <a:gd name="connsiteY31" fmla="*/ 435487 h 827058"/>
              <a:gd name="connsiteX32" fmla="*/ 326432 w 827058"/>
              <a:gd name="connsiteY32" fmla="*/ 439878 h 827058"/>
              <a:gd name="connsiteX33" fmla="*/ 275198 w 827058"/>
              <a:gd name="connsiteY33" fmla="*/ 502822 h 827058"/>
              <a:gd name="connsiteX34" fmla="*/ 308866 w 827058"/>
              <a:gd name="connsiteY34" fmla="*/ 575282 h 827058"/>
              <a:gd name="connsiteX35" fmla="*/ 315453 w 827058"/>
              <a:gd name="connsiteY35" fmla="*/ 579673 h 827058"/>
              <a:gd name="connsiteX36" fmla="*/ 316917 w 827058"/>
              <a:gd name="connsiteY36" fmla="*/ 581137 h 827058"/>
              <a:gd name="connsiteX37" fmla="*/ 335215 w 827058"/>
              <a:gd name="connsiteY37" fmla="*/ 586992 h 827058"/>
              <a:gd name="connsiteX38" fmla="*/ 391572 w 827058"/>
              <a:gd name="connsiteY38" fmla="*/ 577477 h 827058"/>
              <a:gd name="connsiteX39" fmla="*/ 427436 w 827058"/>
              <a:gd name="connsiteY39" fmla="*/ 524048 h 827058"/>
              <a:gd name="connsiteX40" fmla="*/ 428168 w 827058"/>
              <a:gd name="connsiteY40" fmla="*/ 510873 h 827058"/>
              <a:gd name="connsiteX41" fmla="*/ 428168 w 827058"/>
              <a:gd name="connsiteY41" fmla="*/ 153701 h 827058"/>
              <a:gd name="connsiteX42" fmla="*/ 432559 w 827058"/>
              <a:gd name="connsiteY42" fmla="*/ 148578 h 827058"/>
              <a:gd name="connsiteX43" fmla="*/ 515265 w 827058"/>
              <a:gd name="connsiteY43" fmla="*/ 148578 h 827058"/>
              <a:gd name="connsiteX44" fmla="*/ 517461 w 827058"/>
              <a:gd name="connsiteY44" fmla="*/ 148578 h 827058"/>
              <a:gd name="connsiteX45" fmla="*/ 520388 w 827058"/>
              <a:gd name="connsiteY45" fmla="*/ 151505 h 827058"/>
              <a:gd name="connsiteX46" fmla="*/ 523316 w 827058"/>
              <a:gd name="connsiteY46" fmla="*/ 174195 h 827058"/>
              <a:gd name="connsiteX47" fmla="*/ 627247 w 827058"/>
              <a:gd name="connsiteY47" fmla="*/ 274466 h 827058"/>
              <a:gd name="connsiteX48" fmla="*/ 645545 w 827058"/>
              <a:gd name="connsiteY48" fmla="*/ 275930 h 827058"/>
              <a:gd name="connsiteX49" fmla="*/ 648472 w 827058"/>
              <a:gd name="connsiteY49" fmla="*/ 278126 h 827058"/>
              <a:gd name="connsiteX50" fmla="*/ 649204 w 827058"/>
              <a:gd name="connsiteY50" fmla="*/ 362296 h 827058"/>
              <a:gd name="connsiteX51" fmla="*/ 641153 w 827058"/>
              <a:gd name="connsiteY51" fmla="*/ 366687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41153" y="366687"/>
                </a:moveTo>
                <a:cubicBezTo>
                  <a:pt x="625783" y="366687"/>
                  <a:pt x="610413" y="364491"/>
                  <a:pt x="595775" y="360832"/>
                </a:cubicBezTo>
                <a:cubicBezTo>
                  <a:pt x="570158" y="354977"/>
                  <a:pt x="546005" y="344730"/>
                  <a:pt x="524048" y="330092"/>
                </a:cubicBezTo>
                <a:cubicBezTo>
                  <a:pt x="522584" y="329360"/>
                  <a:pt x="521852" y="327896"/>
                  <a:pt x="520388" y="328628"/>
                </a:cubicBezTo>
                <a:cubicBezTo>
                  <a:pt x="518924" y="329360"/>
                  <a:pt x="519656" y="331555"/>
                  <a:pt x="519656" y="333019"/>
                </a:cubicBezTo>
                <a:cubicBezTo>
                  <a:pt x="519656" y="392304"/>
                  <a:pt x="519656" y="451589"/>
                  <a:pt x="519656" y="510873"/>
                </a:cubicBezTo>
                <a:cubicBezTo>
                  <a:pt x="519656" y="552592"/>
                  <a:pt x="506482" y="589188"/>
                  <a:pt x="479401" y="621392"/>
                </a:cubicBezTo>
                <a:cubicBezTo>
                  <a:pt x="450857" y="655060"/>
                  <a:pt x="413529" y="674821"/>
                  <a:pt x="369615" y="679945"/>
                </a:cubicBezTo>
                <a:cubicBezTo>
                  <a:pt x="335947" y="684336"/>
                  <a:pt x="303743" y="677749"/>
                  <a:pt x="273003" y="663111"/>
                </a:cubicBezTo>
                <a:cubicBezTo>
                  <a:pt x="267879" y="660915"/>
                  <a:pt x="263488" y="657987"/>
                  <a:pt x="259096" y="654328"/>
                </a:cubicBezTo>
                <a:cubicBezTo>
                  <a:pt x="257632" y="652864"/>
                  <a:pt x="256169" y="652132"/>
                  <a:pt x="254705" y="650668"/>
                </a:cubicBezTo>
                <a:cubicBezTo>
                  <a:pt x="254705" y="650668"/>
                  <a:pt x="254705" y="650668"/>
                  <a:pt x="254705" y="650668"/>
                </a:cubicBezTo>
                <a:cubicBezTo>
                  <a:pt x="251045" y="649204"/>
                  <a:pt x="248850" y="647009"/>
                  <a:pt x="245922" y="644813"/>
                </a:cubicBezTo>
                <a:cubicBezTo>
                  <a:pt x="218841" y="622856"/>
                  <a:pt x="199080" y="595775"/>
                  <a:pt x="188833" y="562839"/>
                </a:cubicBezTo>
                <a:cubicBezTo>
                  <a:pt x="185173" y="551129"/>
                  <a:pt x="182978" y="539418"/>
                  <a:pt x="181514" y="527707"/>
                </a:cubicBezTo>
                <a:cubicBezTo>
                  <a:pt x="180782" y="518924"/>
                  <a:pt x="180782" y="510142"/>
                  <a:pt x="181514" y="501359"/>
                </a:cubicBezTo>
                <a:cubicBezTo>
                  <a:pt x="182978" y="481597"/>
                  <a:pt x="187369" y="461835"/>
                  <a:pt x="196152" y="443538"/>
                </a:cubicBezTo>
                <a:cubicBezTo>
                  <a:pt x="204935" y="424508"/>
                  <a:pt x="216645" y="406942"/>
                  <a:pt x="232016" y="392304"/>
                </a:cubicBezTo>
                <a:cubicBezTo>
                  <a:pt x="249581" y="375470"/>
                  <a:pt x="270075" y="362296"/>
                  <a:pt x="292764" y="354245"/>
                </a:cubicBezTo>
                <a:cubicBezTo>
                  <a:pt x="307402" y="349121"/>
                  <a:pt x="322041" y="346194"/>
                  <a:pt x="337411" y="344730"/>
                </a:cubicBezTo>
                <a:cubicBezTo>
                  <a:pt x="348389" y="343998"/>
                  <a:pt x="359368" y="343998"/>
                  <a:pt x="371079" y="345462"/>
                </a:cubicBezTo>
                <a:cubicBezTo>
                  <a:pt x="372542" y="345462"/>
                  <a:pt x="373274" y="346194"/>
                  <a:pt x="373274" y="347657"/>
                </a:cubicBezTo>
                <a:cubicBezTo>
                  <a:pt x="373274" y="353513"/>
                  <a:pt x="373274" y="360100"/>
                  <a:pt x="373274" y="365955"/>
                </a:cubicBezTo>
                <a:cubicBezTo>
                  <a:pt x="373274" y="365955"/>
                  <a:pt x="374006" y="412797"/>
                  <a:pt x="374006" y="434023"/>
                </a:cubicBezTo>
                <a:cubicBezTo>
                  <a:pt x="374006" y="434755"/>
                  <a:pt x="374006" y="435487"/>
                  <a:pt x="374006" y="436219"/>
                </a:cubicBezTo>
                <a:cubicBezTo>
                  <a:pt x="374006" y="438414"/>
                  <a:pt x="372542" y="439146"/>
                  <a:pt x="371079" y="438414"/>
                </a:cubicBezTo>
                <a:cubicBezTo>
                  <a:pt x="365223" y="436950"/>
                  <a:pt x="359368" y="436219"/>
                  <a:pt x="353513" y="435487"/>
                </a:cubicBezTo>
                <a:cubicBezTo>
                  <a:pt x="343998" y="434755"/>
                  <a:pt x="335215" y="436219"/>
                  <a:pt x="326432" y="439878"/>
                </a:cubicBezTo>
                <a:cubicBezTo>
                  <a:pt x="297156" y="450857"/>
                  <a:pt x="278858" y="472082"/>
                  <a:pt x="275198" y="502822"/>
                </a:cubicBezTo>
                <a:cubicBezTo>
                  <a:pt x="271539" y="533563"/>
                  <a:pt x="283249" y="557716"/>
                  <a:pt x="308866" y="575282"/>
                </a:cubicBezTo>
                <a:cubicBezTo>
                  <a:pt x="311062" y="576745"/>
                  <a:pt x="313258" y="578209"/>
                  <a:pt x="315453" y="579673"/>
                </a:cubicBezTo>
                <a:cubicBezTo>
                  <a:pt x="316185" y="580405"/>
                  <a:pt x="316185" y="580405"/>
                  <a:pt x="316917" y="581137"/>
                </a:cubicBezTo>
                <a:cubicBezTo>
                  <a:pt x="322772" y="583333"/>
                  <a:pt x="328628" y="585528"/>
                  <a:pt x="335215" y="586992"/>
                </a:cubicBezTo>
                <a:cubicBezTo>
                  <a:pt x="354977" y="590652"/>
                  <a:pt x="374006" y="587724"/>
                  <a:pt x="391572" y="577477"/>
                </a:cubicBezTo>
                <a:cubicBezTo>
                  <a:pt x="411334" y="565035"/>
                  <a:pt x="423044" y="546737"/>
                  <a:pt x="427436" y="524048"/>
                </a:cubicBezTo>
                <a:cubicBezTo>
                  <a:pt x="428168" y="519656"/>
                  <a:pt x="428168" y="515265"/>
                  <a:pt x="428168" y="510873"/>
                </a:cubicBezTo>
                <a:cubicBezTo>
                  <a:pt x="428168" y="391572"/>
                  <a:pt x="428168" y="272271"/>
                  <a:pt x="428168" y="153701"/>
                </a:cubicBezTo>
                <a:cubicBezTo>
                  <a:pt x="428168" y="147846"/>
                  <a:pt x="427436" y="148578"/>
                  <a:pt x="432559" y="148578"/>
                </a:cubicBezTo>
                <a:cubicBezTo>
                  <a:pt x="460372" y="148578"/>
                  <a:pt x="487452" y="148578"/>
                  <a:pt x="515265" y="148578"/>
                </a:cubicBezTo>
                <a:cubicBezTo>
                  <a:pt x="515997" y="148578"/>
                  <a:pt x="516729" y="148578"/>
                  <a:pt x="517461" y="148578"/>
                </a:cubicBezTo>
                <a:cubicBezTo>
                  <a:pt x="520388" y="148578"/>
                  <a:pt x="520388" y="148578"/>
                  <a:pt x="520388" y="151505"/>
                </a:cubicBezTo>
                <a:cubicBezTo>
                  <a:pt x="520388" y="158093"/>
                  <a:pt x="523316" y="172731"/>
                  <a:pt x="523316" y="174195"/>
                </a:cubicBezTo>
                <a:cubicBezTo>
                  <a:pt x="535026" y="234211"/>
                  <a:pt x="605290" y="271539"/>
                  <a:pt x="627247" y="274466"/>
                </a:cubicBezTo>
                <a:cubicBezTo>
                  <a:pt x="633102" y="275198"/>
                  <a:pt x="638958" y="275930"/>
                  <a:pt x="645545" y="275930"/>
                </a:cubicBezTo>
                <a:cubicBezTo>
                  <a:pt x="647741" y="275930"/>
                  <a:pt x="648472" y="275930"/>
                  <a:pt x="648472" y="278126"/>
                </a:cubicBezTo>
                <a:cubicBezTo>
                  <a:pt x="648472" y="283981"/>
                  <a:pt x="649936" y="341070"/>
                  <a:pt x="649204" y="362296"/>
                </a:cubicBezTo>
                <a:cubicBezTo>
                  <a:pt x="646277" y="365955"/>
                  <a:pt x="645545" y="366687"/>
                  <a:pt x="641153" y="366687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89" name="Gráfico 2">
            <a:extLst>
              <a:ext uri="{FF2B5EF4-FFF2-40B4-BE49-F238E27FC236}">
                <a16:creationId xmlns:a16="http://schemas.microsoft.com/office/drawing/2014/main" id="{4452885F-8108-F2D3-8C79-6DE7288D873A}"/>
              </a:ext>
            </a:extLst>
          </p:cNvPr>
          <p:cNvGrpSpPr/>
          <p:nvPr/>
        </p:nvGrpSpPr>
        <p:grpSpPr>
          <a:xfrm>
            <a:off x="7255814" y="2386517"/>
            <a:ext cx="582096" cy="582096"/>
            <a:chOff x="4308674" y="3611977"/>
            <a:chExt cx="827058" cy="827058"/>
          </a:xfrm>
          <a:solidFill>
            <a:schemeClr val="bg1"/>
          </a:solidFill>
          <a:effectLst/>
        </p:grpSpPr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8CE1C5A6-DF98-A92E-4D1F-9E8744A4683D}"/>
                </a:ext>
              </a:extLst>
            </p:cNvPr>
            <p:cNvSpPr/>
            <p:nvPr/>
          </p:nvSpPr>
          <p:spPr>
            <a:xfrm>
              <a:off x="4599242" y="3811057"/>
              <a:ext cx="327163" cy="378397"/>
            </a:xfrm>
            <a:custGeom>
              <a:avLst/>
              <a:gdLst>
                <a:gd name="connsiteX0" fmla="*/ 92221 w 327163"/>
                <a:gd name="connsiteY0" fmla="*/ 378398 h 378397"/>
                <a:gd name="connsiteX1" fmla="*/ 163948 w 327163"/>
                <a:gd name="connsiteY1" fmla="*/ 306670 h 378397"/>
                <a:gd name="connsiteX2" fmla="*/ 245190 w 327163"/>
                <a:gd name="connsiteY2" fmla="*/ 306670 h 378397"/>
                <a:gd name="connsiteX3" fmla="*/ 327164 w 327163"/>
                <a:gd name="connsiteY3" fmla="*/ 224697 h 378397"/>
                <a:gd name="connsiteX4" fmla="*/ 327164 w 327163"/>
                <a:gd name="connsiteY4" fmla="*/ 0 h 378397"/>
                <a:gd name="connsiteX5" fmla="*/ 0 w 327163"/>
                <a:gd name="connsiteY5" fmla="*/ 0 h 378397"/>
                <a:gd name="connsiteX6" fmla="*/ 0 w 327163"/>
                <a:gd name="connsiteY6" fmla="*/ 306670 h 378397"/>
                <a:gd name="connsiteX7" fmla="*/ 92221 w 327163"/>
                <a:gd name="connsiteY7" fmla="*/ 306670 h 378397"/>
                <a:gd name="connsiteX8" fmla="*/ 92221 w 327163"/>
                <a:gd name="connsiteY8" fmla="*/ 378398 h 378397"/>
                <a:gd name="connsiteX9" fmla="*/ 224697 w 327163"/>
                <a:gd name="connsiteY9" fmla="*/ 71727 h 378397"/>
                <a:gd name="connsiteX10" fmla="*/ 265683 w 327163"/>
                <a:gd name="connsiteY10" fmla="*/ 71727 h 378397"/>
                <a:gd name="connsiteX11" fmla="*/ 265683 w 327163"/>
                <a:gd name="connsiteY11" fmla="*/ 194688 h 378397"/>
                <a:gd name="connsiteX12" fmla="*/ 224697 w 327163"/>
                <a:gd name="connsiteY12" fmla="*/ 194688 h 378397"/>
                <a:gd name="connsiteX13" fmla="*/ 224697 w 327163"/>
                <a:gd name="connsiteY13" fmla="*/ 71727 h 378397"/>
                <a:gd name="connsiteX14" fmla="*/ 112714 w 327163"/>
                <a:gd name="connsiteY14" fmla="*/ 71727 h 378397"/>
                <a:gd name="connsiteX15" fmla="*/ 153701 w 327163"/>
                <a:gd name="connsiteY15" fmla="*/ 71727 h 378397"/>
                <a:gd name="connsiteX16" fmla="*/ 153701 w 327163"/>
                <a:gd name="connsiteY16" fmla="*/ 194688 h 378397"/>
                <a:gd name="connsiteX17" fmla="*/ 112714 w 327163"/>
                <a:gd name="connsiteY17" fmla="*/ 194688 h 378397"/>
                <a:gd name="connsiteX18" fmla="*/ 112714 w 327163"/>
                <a:gd name="connsiteY18" fmla="*/ 71727 h 37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163" h="378397">
                  <a:moveTo>
                    <a:pt x="92221" y="378398"/>
                  </a:moveTo>
                  <a:lnTo>
                    <a:pt x="163948" y="306670"/>
                  </a:lnTo>
                  <a:lnTo>
                    <a:pt x="245190" y="306670"/>
                  </a:lnTo>
                  <a:lnTo>
                    <a:pt x="327164" y="224697"/>
                  </a:lnTo>
                  <a:lnTo>
                    <a:pt x="327164" y="0"/>
                  </a:lnTo>
                  <a:lnTo>
                    <a:pt x="0" y="0"/>
                  </a:lnTo>
                  <a:lnTo>
                    <a:pt x="0" y="306670"/>
                  </a:lnTo>
                  <a:lnTo>
                    <a:pt x="92221" y="306670"/>
                  </a:lnTo>
                  <a:lnTo>
                    <a:pt x="92221" y="378398"/>
                  </a:lnTo>
                  <a:close/>
                  <a:moveTo>
                    <a:pt x="224697" y="71727"/>
                  </a:moveTo>
                  <a:lnTo>
                    <a:pt x="265683" y="71727"/>
                  </a:lnTo>
                  <a:lnTo>
                    <a:pt x="265683" y="194688"/>
                  </a:lnTo>
                  <a:lnTo>
                    <a:pt x="224697" y="194688"/>
                  </a:lnTo>
                  <a:lnTo>
                    <a:pt x="224697" y="71727"/>
                  </a:lnTo>
                  <a:close/>
                  <a:moveTo>
                    <a:pt x="112714" y="71727"/>
                  </a:moveTo>
                  <a:lnTo>
                    <a:pt x="153701" y="71727"/>
                  </a:lnTo>
                  <a:lnTo>
                    <a:pt x="153701" y="194688"/>
                  </a:lnTo>
                  <a:lnTo>
                    <a:pt x="112714" y="194688"/>
                  </a:lnTo>
                  <a:lnTo>
                    <a:pt x="112714" y="71727"/>
                  </a:ln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5187E53F-F1DC-CF35-22E7-8DD08416A484}"/>
                </a:ext>
              </a:extLst>
            </p:cNvPr>
            <p:cNvSpPr/>
            <p:nvPr/>
          </p:nvSpPr>
          <p:spPr>
            <a:xfrm>
              <a:off x="4308674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58719 w 827058"/>
                <a:gd name="connsiteY5" fmla="*/ 444270 h 827058"/>
                <a:gd name="connsiteX6" fmla="*/ 475010 w 827058"/>
                <a:gd name="connsiteY6" fmla="*/ 627979 h 827058"/>
                <a:gd name="connsiteX7" fmla="*/ 393036 w 827058"/>
                <a:gd name="connsiteY7" fmla="*/ 627979 h 827058"/>
                <a:gd name="connsiteX8" fmla="*/ 290568 w 827058"/>
                <a:gd name="connsiteY8" fmla="*/ 730446 h 827058"/>
                <a:gd name="connsiteX9" fmla="*/ 290568 w 827058"/>
                <a:gd name="connsiteY9" fmla="*/ 627979 h 827058"/>
                <a:gd name="connsiteX10" fmla="*/ 167607 w 827058"/>
                <a:gd name="connsiteY10" fmla="*/ 627979 h 827058"/>
                <a:gd name="connsiteX11" fmla="*/ 167607 w 827058"/>
                <a:gd name="connsiteY11" fmla="*/ 259828 h 827058"/>
                <a:gd name="connsiteX12" fmla="*/ 270075 w 827058"/>
                <a:gd name="connsiteY12" fmla="*/ 157361 h 827058"/>
                <a:gd name="connsiteX13" fmla="*/ 657987 w 827058"/>
                <a:gd name="connsiteY13" fmla="*/ 157361 h 827058"/>
                <a:gd name="connsiteX14" fmla="*/ 657987 w 827058"/>
                <a:gd name="connsiteY14" fmla="*/ 44427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58719" y="444270"/>
                  </a:moveTo>
                  <a:lnTo>
                    <a:pt x="475010" y="627979"/>
                  </a:lnTo>
                  <a:lnTo>
                    <a:pt x="393036" y="627979"/>
                  </a:lnTo>
                  <a:lnTo>
                    <a:pt x="290568" y="730446"/>
                  </a:lnTo>
                  <a:lnTo>
                    <a:pt x="290568" y="627979"/>
                  </a:lnTo>
                  <a:lnTo>
                    <a:pt x="167607" y="627979"/>
                  </a:lnTo>
                  <a:lnTo>
                    <a:pt x="167607" y="259828"/>
                  </a:lnTo>
                  <a:lnTo>
                    <a:pt x="270075" y="157361"/>
                  </a:lnTo>
                  <a:lnTo>
                    <a:pt x="657987" y="157361"/>
                  </a:lnTo>
                  <a:lnTo>
                    <a:pt x="657987" y="444270"/>
                  </a:ln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92" name="Gráfico 2">
            <a:extLst>
              <a:ext uri="{FF2B5EF4-FFF2-40B4-BE49-F238E27FC236}">
                <a16:creationId xmlns:a16="http://schemas.microsoft.com/office/drawing/2014/main" id="{59D30010-62D3-42E4-0216-56A223FC6205}"/>
              </a:ext>
            </a:extLst>
          </p:cNvPr>
          <p:cNvGrpSpPr/>
          <p:nvPr/>
        </p:nvGrpSpPr>
        <p:grpSpPr>
          <a:xfrm>
            <a:off x="8222713" y="2386517"/>
            <a:ext cx="582096" cy="582096"/>
            <a:chOff x="5682470" y="3611977"/>
            <a:chExt cx="827058" cy="827058"/>
          </a:xfrm>
          <a:solidFill>
            <a:schemeClr val="bg1"/>
          </a:solidFill>
          <a:effectLst/>
        </p:grpSpPr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C4AFFD3C-0922-E519-7BC5-C1C85640C227}"/>
                </a:ext>
              </a:extLst>
            </p:cNvPr>
            <p:cNvSpPr/>
            <p:nvPr/>
          </p:nvSpPr>
          <p:spPr>
            <a:xfrm>
              <a:off x="5989779" y="3871805"/>
              <a:ext cx="208687" cy="303835"/>
            </a:xfrm>
            <a:custGeom>
              <a:avLst/>
              <a:gdLst>
                <a:gd name="connsiteX0" fmla="*/ 170628 w 208687"/>
                <a:gd name="connsiteY0" fmla="*/ 152237 h 303835"/>
                <a:gd name="connsiteX1" fmla="*/ 126713 w 208687"/>
                <a:gd name="connsiteY1" fmla="*/ 129548 h 303835"/>
                <a:gd name="connsiteX2" fmla="*/ 121590 w 208687"/>
                <a:gd name="connsiteY2" fmla="*/ 127353 h 303835"/>
                <a:gd name="connsiteX3" fmla="*/ 85726 w 208687"/>
                <a:gd name="connsiteY3" fmla="*/ 111982 h 303835"/>
                <a:gd name="connsiteX4" fmla="*/ 66697 w 208687"/>
                <a:gd name="connsiteY4" fmla="*/ 98076 h 303835"/>
                <a:gd name="connsiteX5" fmla="*/ 59378 w 208687"/>
                <a:gd name="connsiteY5" fmla="*/ 80510 h 303835"/>
                <a:gd name="connsiteX6" fmla="*/ 73284 w 208687"/>
                <a:gd name="connsiteY6" fmla="*/ 54893 h 303835"/>
                <a:gd name="connsiteX7" fmla="*/ 107684 w 208687"/>
                <a:gd name="connsiteY7" fmla="*/ 46110 h 303835"/>
                <a:gd name="connsiteX8" fmla="*/ 134764 w 208687"/>
                <a:gd name="connsiteY8" fmla="*/ 49770 h 303835"/>
                <a:gd name="connsiteX9" fmla="*/ 163309 w 208687"/>
                <a:gd name="connsiteY9" fmla="*/ 60017 h 303835"/>
                <a:gd name="connsiteX10" fmla="*/ 175019 w 208687"/>
                <a:gd name="connsiteY10" fmla="*/ 62944 h 303835"/>
                <a:gd name="connsiteX11" fmla="*/ 191121 w 208687"/>
                <a:gd name="connsiteY11" fmla="*/ 56357 h 303835"/>
                <a:gd name="connsiteX12" fmla="*/ 197709 w 208687"/>
                <a:gd name="connsiteY12" fmla="*/ 38791 h 303835"/>
                <a:gd name="connsiteX13" fmla="*/ 191853 w 208687"/>
                <a:gd name="connsiteY13" fmla="*/ 21957 h 303835"/>
                <a:gd name="connsiteX14" fmla="*/ 172092 w 208687"/>
                <a:gd name="connsiteY14" fmla="*/ 9515 h 303835"/>
                <a:gd name="connsiteX15" fmla="*/ 147207 w 208687"/>
                <a:gd name="connsiteY15" fmla="*/ 2928 h 303835"/>
                <a:gd name="connsiteX16" fmla="*/ 111343 w 208687"/>
                <a:gd name="connsiteY16" fmla="*/ 0 h 303835"/>
                <a:gd name="connsiteX17" fmla="*/ 57182 w 208687"/>
                <a:gd name="connsiteY17" fmla="*/ 8783 h 303835"/>
                <a:gd name="connsiteX18" fmla="*/ 16195 w 208687"/>
                <a:gd name="connsiteY18" fmla="*/ 36596 h 303835"/>
                <a:gd name="connsiteX19" fmla="*/ 93 w 208687"/>
                <a:gd name="connsiteY19" fmla="*/ 81974 h 303835"/>
                <a:gd name="connsiteX20" fmla="*/ 8876 w 208687"/>
                <a:gd name="connsiteY20" fmla="*/ 119301 h 303835"/>
                <a:gd name="connsiteX21" fmla="*/ 34493 w 208687"/>
                <a:gd name="connsiteY21" fmla="*/ 146382 h 303835"/>
                <a:gd name="connsiteX22" fmla="*/ 78407 w 208687"/>
                <a:gd name="connsiteY22" fmla="*/ 169071 h 303835"/>
                <a:gd name="connsiteX23" fmla="*/ 118662 w 208687"/>
                <a:gd name="connsiteY23" fmla="*/ 187369 h 303835"/>
                <a:gd name="connsiteX24" fmla="*/ 140620 w 208687"/>
                <a:gd name="connsiteY24" fmla="*/ 203471 h 303835"/>
                <a:gd name="connsiteX25" fmla="*/ 147939 w 208687"/>
                <a:gd name="connsiteY25" fmla="*/ 221769 h 303835"/>
                <a:gd name="connsiteX26" fmla="*/ 136228 w 208687"/>
                <a:gd name="connsiteY26" fmla="*/ 247386 h 303835"/>
                <a:gd name="connsiteX27" fmla="*/ 101096 w 208687"/>
                <a:gd name="connsiteY27" fmla="*/ 256900 h 303835"/>
                <a:gd name="connsiteX28" fmla="*/ 80603 w 208687"/>
                <a:gd name="connsiteY28" fmla="*/ 254705 h 303835"/>
                <a:gd name="connsiteX29" fmla="*/ 64501 w 208687"/>
                <a:gd name="connsiteY29" fmla="*/ 249581 h 303835"/>
                <a:gd name="connsiteX30" fmla="*/ 45471 w 208687"/>
                <a:gd name="connsiteY30" fmla="*/ 240799 h 303835"/>
                <a:gd name="connsiteX31" fmla="*/ 24978 w 208687"/>
                <a:gd name="connsiteY31" fmla="*/ 235675 h 303835"/>
                <a:gd name="connsiteX32" fmla="*/ 7412 w 208687"/>
                <a:gd name="connsiteY32" fmla="*/ 242262 h 303835"/>
                <a:gd name="connsiteX33" fmla="*/ 825 w 208687"/>
                <a:gd name="connsiteY33" fmla="*/ 259828 h 303835"/>
                <a:gd name="connsiteX34" fmla="*/ 5948 w 208687"/>
                <a:gd name="connsiteY34" fmla="*/ 276662 h 303835"/>
                <a:gd name="connsiteX35" fmla="*/ 22050 w 208687"/>
                <a:gd name="connsiteY35" fmla="*/ 289105 h 303835"/>
                <a:gd name="connsiteX36" fmla="*/ 99633 w 208687"/>
                <a:gd name="connsiteY36" fmla="*/ 303743 h 303835"/>
                <a:gd name="connsiteX37" fmla="*/ 156722 w 208687"/>
                <a:gd name="connsiteY37" fmla="*/ 294228 h 303835"/>
                <a:gd name="connsiteX38" fmla="*/ 194781 w 208687"/>
                <a:gd name="connsiteY38" fmla="*/ 265683 h 303835"/>
                <a:gd name="connsiteX39" fmla="*/ 208687 w 208687"/>
                <a:gd name="connsiteY39" fmla="*/ 218841 h 303835"/>
                <a:gd name="connsiteX40" fmla="*/ 199173 w 208687"/>
                <a:gd name="connsiteY40" fmla="*/ 180050 h 303835"/>
                <a:gd name="connsiteX41" fmla="*/ 170628 w 208687"/>
                <a:gd name="connsiteY41" fmla="*/ 152237 h 3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8687" h="303835">
                  <a:moveTo>
                    <a:pt x="170628" y="152237"/>
                  </a:moveTo>
                  <a:cubicBezTo>
                    <a:pt x="156722" y="143454"/>
                    <a:pt x="142083" y="135403"/>
                    <a:pt x="126713" y="129548"/>
                  </a:cubicBezTo>
                  <a:cubicBezTo>
                    <a:pt x="125250" y="128816"/>
                    <a:pt x="123054" y="128084"/>
                    <a:pt x="121590" y="127353"/>
                  </a:cubicBezTo>
                  <a:cubicBezTo>
                    <a:pt x="105488" y="120765"/>
                    <a:pt x="93777" y="115642"/>
                    <a:pt x="85726" y="111982"/>
                  </a:cubicBezTo>
                  <a:cubicBezTo>
                    <a:pt x="78407" y="108323"/>
                    <a:pt x="71820" y="103931"/>
                    <a:pt x="66697" y="98076"/>
                  </a:cubicBezTo>
                  <a:cubicBezTo>
                    <a:pt x="62305" y="92953"/>
                    <a:pt x="59378" y="87098"/>
                    <a:pt x="59378" y="80510"/>
                  </a:cubicBezTo>
                  <a:cubicBezTo>
                    <a:pt x="58646" y="70263"/>
                    <a:pt x="64501" y="60748"/>
                    <a:pt x="73284" y="54893"/>
                  </a:cubicBezTo>
                  <a:cubicBezTo>
                    <a:pt x="83531" y="49038"/>
                    <a:pt x="95241" y="46110"/>
                    <a:pt x="107684" y="46110"/>
                  </a:cubicBezTo>
                  <a:cubicBezTo>
                    <a:pt x="117198" y="46110"/>
                    <a:pt x="125981" y="46842"/>
                    <a:pt x="134764" y="49770"/>
                  </a:cubicBezTo>
                  <a:cubicBezTo>
                    <a:pt x="144279" y="52698"/>
                    <a:pt x="153794" y="56357"/>
                    <a:pt x="163309" y="60017"/>
                  </a:cubicBezTo>
                  <a:cubicBezTo>
                    <a:pt x="166968" y="61481"/>
                    <a:pt x="171360" y="62944"/>
                    <a:pt x="175019" y="62944"/>
                  </a:cubicBezTo>
                  <a:cubicBezTo>
                    <a:pt x="180875" y="62944"/>
                    <a:pt x="186730" y="60748"/>
                    <a:pt x="191121" y="56357"/>
                  </a:cubicBezTo>
                  <a:cubicBezTo>
                    <a:pt x="195513" y="51965"/>
                    <a:pt x="197709" y="45379"/>
                    <a:pt x="197709" y="38791"/>
                  </a:cubicBezTo>
                  <a:cubicBezTo>
                    <a:pt x="197709" y="32936"/>
                    <a:pt x="195513" y="26349"/>
                    <a:pt x="191853" y="21957"/>
                  </a:cubicBezTo>
                  <a:cubicBezTo>
                    <a:pt x="186730" y="16102"/>
                    <a:pt x="179411" y="11710"/>
                    <a:pt x="172092" y="9515"/>
                  </a:cubicBezTo>
                  <a:cubicBezTo>
                    <a:pt x="164041" y="6587"/>
                    <a:pt x="155990" y="4391"/>
                    <a:pt x="147207" y="2928"/>
                  </a:cubicBezTo>
                  <a:cubicBezTo>
                    <a:pt x="135496" y="732"/>
                    <a:pt x="123054" y="0"/>
                    <a:pt x="111343" y="0"/>
                  </a:cubicBezTo>
                  <a:cubicBezTo>
                    <a:pt x="93046" y="0"/>
                    <a:pt x="74748" y="2928"/>
                    <a:pt x="57182" y="8783"/>
                  </a:cubicBezTo>
                  <a:cubicBezTo>
                    <a:pt x="41080" y="13906"/>
                    <a:pt x="27174" y="23421"/>
                    <a:pt x="16195" y="36596"/>
                  </a:cubicBezTo>
                  <a:cubicBezTo>
                    <a:pt x="5216" y="49038"/>
                    <a:pt x="93" y="65140"/>
                    <a:pt x="93" y="81974"/>
                  </a:cubicBezTo>
                  <a:cubicBezTo>
                    <a:pt x="-639" y="95148"/>
                    <a:pt x="3020" y="107591"/>
                    <a:pt x="8876" y="119301"/>
                  </a:cubicBezTo>
                  <a:cubicBezTo>
                    <a:pt x="15463" y="130280"/>
                    <a:pt x="24246" y="139795"/>
                    <a:pt x="34493" y="146382"/>
                  </a:cubicBezTo>
                  <a:cubicBezTo>
                    <a:pt x="48399" y="155165"/>
                    <a:pt x="63037" y="163216"/>
                    <a:pt x="78407" y="169071"/>
                  </a:cubicBezTo>
                  <a:cubicBezTo>
                    <a:pt x="95973" y="176390"/>
                    <a:pt x="109147" y="182246"/>
                    <a:pt x="118662" y="187369"/>
                  </a:cubicBezTo>
                  <a:cubicBezTo>
                    <a:pt x="126713" y="191028"/>
                    <a:pt x="134032" y="196884"/>
                    <a:pt x="140620" y="203471"/>
                  </a:cubicBezTo>
                  <a:cubicBezTo>
                    <a:pt x="145011" y="208594"/>
                    <a:pt x="147939" y="215182"/>
                    <a:pt x="147939" y="221769"/>
                  </a:cubicBezTo>
                  <a:cubicBezTo>
                    <a:pt x="148671" y="231284"/>
                    <a:pt x="144279" y="240799"/>
                    <a:pt x="136228" y="247386"/>
                  </a:cubicBezTo>
                  <a:cubicBezTo>
                    <a:pt x="125981" y="253973"/>
                    <a:pt x="113539" y="257633"/>
                    <a:pt x="101096" y="256900"/>
                  </a:cubicBezTo>
                  <a:cubicBezTo>
                    <a:pt x="93777" y="256900"/>
                    <a:pt x="87190" y="256169"/>
                    <a:pt x="80603" y="254705"/>
                  </a:cubicBezTo>
                  <a:cubicBezTo>
                    <a:pt x="74748" y="253241"/>
                    <a:pt x="69624" y="251777"/>
                    <a:pt x="64501" y="249581"/>
                  </a:cubicBezTo>
                  <a:cubicBezTo>
                    <a:pt x="60110" y="247386"/>
                    <a:pt x="53522" y="244458"/>
                    <a:pt x="45471" y="240799"/>
                  </a:cubicBezTo>
                  <a:cubicBezTo>
                    <a:pt x="38884" y="237139"/>
                    <a:pt x="32297" y="235675"/>
                    <a:pt x="24978" y="235675"/>
                  </a:cubicBezTo>
                  <a:cubicBezTo>
                    <a:pt x="18391" y="235675"/>
                    <a:pt x="12535" y="237871"/>
                    <a:pt x="7412" y="242262"/>
                  </a:cubicBezTo>
                  <a:cubicBezTo>
                    <a:pt x="3020" y="246654"/>
                    <a:pt x="93" y="253241"/>
                    <a:pt x="825" y="259828"/>
                  </a:cubicBezTo>
                  <a:cubicBezTo>
                    <a:pt x="825" y="265683"/>
                    <a:pt x="2288" y="271539"/>
                    <a:pt x="5948" y="276662"/>
                  </a:cubicBezTo>
                  <a:cubicBezTo>
                    <a:pt x="10340" y="281786"/>
                    <a:pt x="15463" y="286177"/>
                    <a:pt x="22050" y="289105"/>
                  </a:cubicBezTo>
                  <a:cubicBezTo>
                    <a:pt x="46935" y="300083"/>
                    <a:pt x="73284" y="304475"/>
                    <a:pt x="99633" y="303743"/>
                  </a:cubicBezTo>
                  <a:cubicBezTo>
                    <a:pt x="119394" y="304475"/>
                    <a:pt x="138424" y="300815"/>
                    <a:pt x="156722" y="294228"/>
                  </a:cubicBezTo>
                  <a:cubicBezTo>
                    <a:pt x="172092" y="289105"/>
                    <a:pt x="185266" y="278858"/>
                    <a:pt x="194781" y="265683"/>
                  </a:cubicBezTo>
                  <a:cubicBezTo>
                    <a:pt x="204296" y="251777"/>
                    <a:pt x="208687" y="235675"/>
                    <a:pt x="208687" y="218841"/>
                  </a:cubicBezTo>
                  <a:cubicBezTo>
                    <a:pt x="208687" y="204935"/>
                    <a:pt x="205760" y="191761"/>
                    <a:pt x="199173" y="180050"/>
                  </a:cubicBezTo>
                  <a:cubicBezTo>
                    <a:pt x="190389" y="168339"/>
                    <a:pt x="181606" y="158825"/>
                    <a:pt x="170628" y="152237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63CA0031-02CB-13FB-D719-D73C3A95FFA9}"/>
                </a:ext>
              </a:extLst>
            </p:cNvPr>
            <p:cNvSpPr/>
            <p:nvPr/>
          </p:nvSpPr>
          <p:spPr>
            <a:xfrm>
              <a:off x="5682470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528439 w 827058"/>
                <a:gd name="connsiteY5" fmla="*/ 695315 h 827058"/>
                <a:gd name="connsiteX6" fmla="*/ 513801 w 827058"/>
                <a:gd name="connsiteY6" fmla="*/ 694583 h 827058"/>
                <a:gd name="connsiteX7" fmla="*/ 513801 w 827058"/>
                <a:gd name="connsiteY7" fmla="*/ 694583 h 827058"/>
                <a:gd name="connsiteX8" fmla="*/ 513069 w 827058"/>
                <a:gd name="connsiteY8" fmla="*/ 694583 h 827058"/>
                <a:gd name="connsiteX9" fmla="*/ 507946 w 827058"/>
                <a:gd name="connsiteY9" fmla="*/ 693851 h 827058"/>
                <a:gd name="connsiteX10" fmla="*/ 505018 w 827058"/>
                <a:gd name="connsiteY10" fmla="*/ 693851 h 827058"/>
                <a:gd name="connsiteX11" fmla="*/ 499895 w 827058"/>
                <a:gd name="connsiteY11" fmla="*/ 693119 h 827058"/>
                <a:gd name="connsiteX12" fmla="*/ 497699 w 827058"/>
                <a:gd name="connsiteY12" fmla="*/ 692387 h 827058"/>
                <a:gd name="connsiteX13" fmla="*/ 491844 w 827058"/>
                <a:gd name="connsiteY13" fmla="*/ 690924 h 827058"/>
                <a:gd name="connsiteX14" fmla="*/ 490380 w 827058"/>
                <a:gd name="connsiteY14" fmla="*/ 690924 h 827058"/>
                <a:gd name="connsiteX15" fmla="*/ 484525 w 827058"/>
                <a:gd name="connsiteY15" fmla="*/ 689460 h 827058"/>
                <a:gd name="connsiteX16" fmla="*/ 483793 w 827058"/>
                <a:gd name="connsiteY16" fmla="*/ 689460 h 827058"/>
                <a:gd name="connsiteX17" fmla="*/ 475010 w 827058"/>
                <a:gd name="connsiteY17" fmla="*/ 686532 h 827058"/>
                <a:gd name="connsiteX18" fmla="*/ 475010 w 827058"/>
                <a:gd name="connsiteY18" fmla="*/ 686532 h 827058"/>
                <a:gd name="connsiteX19" fmla="*/ 473546 w 827058"/>
                <a:gd name="connsiteY19" fmla="*/ 685800 h 827058"/>
                <a:gd name="connsiteX20" fmla="*/ 466959 w 827058"/>
                <a:gd name="connsiteY20" fmla="*/ 683604 h 827058"/>
                <a:gd name="connsiteX21" fmla="*/ 465495 w 827058"/>
                <a:gd name="connsiteY21" fmla="*/ 682872 h 827058"/>
                <a:gd name="connsiteX22" fmla="*/ 458908 w 827058"/>
                <a:gd name="connsiteY22" fmla="*/ 679945 h 827058"/>
                <a:gd name="connsiteX23" fmla="*/ 458908 w 827058"/>
                <a:gd name="connsiteY23" fmla="*/ 679945 h 827058"/>
                <a:gd name="connsiteX24" fmla="*/ 458176 w 827058"/>
                <a:gd name="connsiteY24" fmla="*/ 679945 h 827058"/>
                <a:gd name="connsiteX25" fmla="*/ 448661 w 827058"/>
                <a:gd name="connsiteY25" fmla="*/ 674821 h 827058"/>
                <a:gd name="connsiteX26" fmla="*/ 447197 w 827058"/>
                <a:gd name="connsiteY26" fmla="*/ 674089 h 827058"/>
                <a:gd name="connsiteX27" fmla="*/ 446465 w 827058"/>
                <a:gd name="connsiteY27" fmla="*/ 673358 h 827058"/>
                <a:gd name="connsiteX28" fmla="*/ 445001 w 827058"/>
                <a:gd name="connsiteY28" fmla="*/ 672626 h 827058"/>
                <a:gd name="connsiteX29" fmla="*/ 445001 w 827058"/>
                <a:gd name="connsiteY29" fmla="*/ 672626 h 827058"/>
                <a:gd name="connsiteX30" fmla="*/ 414261 w 827058"/>
                <a:gd name="connsiteY30" fmla="*/ 674821 h 827058"/>
                <a:gd name="connsiteX31" fmla="*/ 153701 w 827058"/>
                <a:gd name="connsiteY31" fmla="*/ 414993 h 827058"/>
                <a:gd name="connsiteX32" fmla="*/ 156629 w 827058"/>
                <a:gd name="connsiteY32" fmla="*/ 377666 h 827058"/>
                <a:gd name="connsiteX33" fmla="*/ 137599 w 827058"/>
                <a:gd name="connsiteY33" fmla="*/ 322041 h 827058"/>
                <a:gd name="connsiteX34" fmla="*/ 137599 w 827058"/>
                <a:gd name="connsiteY34" fmla="*/ 320577 h 827058"/>
                <a:gd name="connsiteX35" fmla="*/ 136867 w 827058"/>
                <a:gd name="connsiteY35" fmla="*/ 315453 h 827058"/>
                <a:gd name="connsiteX36" fmla="*/ 136135 w 827058"/>
                <a:gd name="connsiteY36" fmla="*/ 311794 h 827058"/>
                <a:gd name="connsiteX37" fmla="*/ 136135 w 827058"/>
                <a:gd name="connsiteY37" fmla="*/ 310330 h 827058"/>
                <a:gd name="connsiteX38" fmla="*/ 136135 w 827058"/>
                <a:gd name="connsiteY38" fmla="*/ 310330 h 827058"/>
                <a:gd name="connsiteX39" fmla="*/ 135403 w 827058"/>
                <a:gd name="connsiteY39" fmla="*/ 296424 h 827058"/>
                <a:gd name="connsiteX40" fmla="*/ 300083 w 827058"/>
                <a:gd name="connsiteY40" fmla="*/ 132476 h 827058"/>
                <a:gd name="connsiteX41" fmla="*/ 320577 w 827058"/>
                <a:gd name="connsiteY41" fmla="*/ 133940 h 827058"/>
                <a:gd name="connsiteX42" fmla="*/ 320577 w 827058"/>
                <a:gd name="connsiteY42" fmla="*/ 133940 h 827058"/>
                <a:gd name="connsiteX43" fmla="*/ 322041 w 827058"/>
                <a:gd name="connsiteY43" fmla="*/ 133940 h 827058"/>
                <a:gd name="connsiteX44" fmla="*/ 335215 w 827058"/>
                <a:gd name="connsiteY44" fmla="*/ 136135 h 827058"/>
                <a:gd name="connsiteX45" fmla="*/ 335947 w 827058"/>
                <a:gd name="connsiteY45" fmla="*/ 136135 h 827058"/>
                <a:gd name="connsiteX46" fmla="*/ 358636 w 827058"/>
                <a:gd name="connsiteY46" fmla="*/ 142723 h 827058"/>
                <a:gd name="connsiteX47" fmla="*/ 358636 w 827058"/>
                <a:gd name="connsiteY47" fmla="*/ 142723 h 827058"/>
                <a:gd name="connsiteX48" fmla="*/ 360100 w 827058"/>
                <a:gd name="connsiteY48" fmla="*/ 143454 h 827058"/>
                <a:gd name="connsiteX49" fmla="*/ 363028 w 827058"/>
                <a:gd name="connsiteY49" fmla="*/ 144186 h 827058"/>
                <a:gd name="connsiteX50" fmla="*/ 363028 w 827058"/>
                <a:gd name="connsiteY50" fmla="*/ 144186 h 827058"/>
                <a:gd name="connsiteX51" fmla="*/ 366687 w 827058"/>
                <a:gd name="connsiteY51" fmla="*/ 145650 h 827058"/>
                <a:gd name="connsiteX52" fmla="*/ 368883 w 827058"/>
                <a:gd name="connsiteY52" fmla="*/ 146382 h 827058"/>
                <a:gd name="connsiteX53" fmla="*/ 374006 w 827058"/>
                <a:gd name="connsiteY53" fmla="*/ 148578 h 827058"/>
                <a:gd name="connsiteX54" fmla="*/ 374006 w 827058"/>
                <a:gd name="connsiteY54" fmla="*/ 148578 h 827058"/>
                <a:gd name="connsiteX55" fmla="*/ 374738 w 827058"/>
                <a:gd name="connsiteY55" fmla="*/ 149310 h 827058"/>
                <a:gd name="connsiteX56" fmla="*/ 376934 w 827058"/>
                <a:gd name="connsiteY56" fmla="*/ 150042 h 827058"/>
                <a:gd name="connsiteX57" fmla="*/ 382789 w 827058"/>
                <a:gd name="connsiteY57" fmla="*/ 153701 h 827058"/>
                <a:gd name="connsiteX58" fmla="*/ 384253 w 827058"/>
                <a:gd name="connsiteY58" fmla="*/ 154433 h 827058"/>
                <a:gd name="connsiteX59" fmla="*/ 386449 w 827058"/>
                <a:gd name="connsiteY59" fmla="*/ 155897 h 827058"/>
                <a:gd name="connsiteX60" fmla="*/ 386449 w 827058"/>
                <a:gd name="connsiteY60" fmla="*/ 155897 h 827058"/>
                <a:gd name="connsiteX61" fmla="*/ 387912 w 827058"/>
                <a:gd name="connsiteY61" fmla="*/ 156629 h 827058"/>
                <a:gd name="connsiteX62" fmla="*/ 415725 w 827058"/>
                <a:gd name="connsiteY62" fmla="*/ 155165 h 827058"/>
                <a:gd name="connsiteX63" fmla="*/ 676285 w 827058"/>
                <a:gd name="connsiteY63" fmla="*/ 414993 h 827058"/>
                <a:gd name="connsiteX64" fmla="*/ 674089 w 827058"/>
                <a:gd name="connsiteY64" fmla="*/ 450125 h 827058"/>
                <a:gd name="connsiteX65" fmla="*/ 693119 w 827058"/>
                <a:gd name="connsiteY65" fmla="*/ 505750 h 827058"/>
                <a:gd name="connsiteX66" fmla="*/ 693119 w 827058"/>
                <a:gd name="connsiteY66" fmla="*/ 507946 h 827058"/>
                <a:gd name="connsiteX67" fmla="*/ 693851 w 827058"/>
                <a:gd name="connsiteY67" fmla="*/ 513069 h 827058"/>
                <a:gd name="connsiteX68" fmla="*/ 694583 w 827058"/>
                <a:gd name="connsiteY68" fmla="*/ 517461 h 827058"/>
                <a:gd name="connsiteX69" fmla="*/ 694583 w 827058"/>
                <a:gd name="connsiteY69" fmla="*/ 519656 h 827058"/>
                <a:gd name="connsiteX70" fmla="*/ 694583 w 827058"/>
                <a:gd name="connsiteY70" fmla="*/ 519656 h 827058"/>
                <a:gd name="connsiteX71" fmla="*/ 694583 w 827058"/>
                <a:gd name="connsiteY71" fmla="*/ 519656 h 827058"/>
                <a:gd name="connsiteX72" fmla="*/ 694583 w 827058"/>
                <a:gd name="connsiteY72" fmla="*/ 519656 h 827058"/>
                <a:gd name="connsiteX73" fmla="*/ 694583 w 827058"/>
                <a:gd name="connsiteY73" fmla="*/ 519656 h 827058"/>
                <a:gd name="connsiteX74" fmla="*/ 695315 w 827058"/>
                <a:gd name="connsiteY74" fmla="*/ 531367 h 827058"/>
                <a:gd name="connsiteX75" fmla="*/ 528439 w 827058"/>
                <a:gd name="connsiteY75" fmla="*/ 695315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528439" y="695315"/>
                  </a:moveTo>
                  <a:cubicBezTo>
                    <a:pt x="523316" y="695315"/>
                    <a:pt x="518192" y="695315"/>
                    <a:pt x="513801" y="694583"/>
                  </a:cubicBezTo>
                  <a:cubicBezTo>
                    <a:pt x="513801" y="694583"/>
                    <a:pt x="513801" y="694583"/>
                    <a:pt x="513801" y="694583"/>
                  </a:cubicBezTo>
                  <a:cubicBezTo>
                    <a:pt x="513801" y="694583"/>
                    <a:pt x="513069" y="694583"/>
                    <a:pt x="513069" y="694583"/>
                  </a:cubicBezTo>
                  <a:cubicBezTo>
                    <a:pt x="511605" y="694583"/>
                    <a:pt x="510142" y="694583"/>
                    <a:pt x="507946" y="693851"/>
                  </a:cubicBezTo>
                  <a:cubicBezTo>
                    <a:pt x="507214" y="693851"/>
                    <a:pt x="506482" y="693851"/>
                    <a:pt x="505018" y="693851"/>
                  </a:cubicBezTo>
                  <a:cubicBezTo>
                    <a:pt x="503554" y="693851"/>
                    <a:pt x="501359" y="693119"/>
                    <a:pt x="499895" y="693119"/>
                  </a:cubicBezTo>
                  <a:cubicBezTo>
                    <a:pt x="499163" y="693119"/>
                    <a:pt x="498431" y="693119"/>
                    <a:pt x="497699" y="692387"/>
                  </a:cubicBezTo>
                  <a:cubicBezTo>
                    <a:pt x="495503" y="692387"/>
                    <a:pt x="494039" y="691655"/>
                    <a:pt x="491844" y="690924"/>
                  </a:cubicBezTo>
                  <a:cubicBezTo>
                    <a:pt x="491112" y="690924"/>
                    <a:pt x="491112" y="690924"/>
                    <a:pt x="490380" y="690924"/>
                  </a:cubicBezTo>
                  <a:cubicBezTo>
                    <a:pt x="488184" y="690191"/>
                    <a:pt x="485988" y="690191"/>
                    <a:pt x="484525" y="689460"/>
                  </a:cubicBezTo>
                  <a:cubicBezTo>
                    <a:pt x="484525" y="689460"/>
                    <a:pt x="483793" y="689460"/>
                    <a:pt x="483793" y="689460"/>
                  </a:cubicBezTo>
                  <a:cubicBezTo>
                    <a:pt x="480865" y="688727"/>
                    <a:pt x="477937" y="687996"/>
                    <a:pt x="475010" y="686532"/>
                  </a:cubicBezTo>
                  <a:cubicBezTo>
                    <a:pt x="475010" y="686532"/>
                    <a:pt x="475010" y="686532"/>
                    <a:pt x="475010" y="686532"/>
                  </a:cubicBezTo>
                  <a:cubicBezTo>
                    <a:pt x="474278" y="686532"/>
                    <a:pt x="474278" y="686532"/>
                    <a:pt x="473546" y="685800"/>
                  </a:cubicBezTo>
                  <a:cubicBezTo>
                    <a:pt x="471350" y="685068"/>
                    <a:pt x="469155" y="684336"/>
                    <a:pt x="466959" y="683604"/>
                  </a:cubicBezTo>
                  <a:cubicBezTo>
                    <a:pt x="466227" y="683604"/>
                    <a:pt x="465495" y="682872"/>
                    <a:pt x="465495" y="682872"/>
                  </a:cubicBezTo>
                  <a:cubicBezTo>
                    <a:pt x="463299" y="682141"/>
                    <a:pt x="461104" y="681408"/>
                    <a:pt x="458908" y="679945"/>
                  </a:cubicBezTo>
                  <a:cubicBezTo>
                    <a:pt x="458908" y="679945"/>
                    <a:pt x="458908" y="679945"/>
                    <a:pt x="458908" y="679945"/>
                  </a:cubicBezTo>
                  <a:cubicBezTo>
                    <a:pt x="458908" y="679945"/>
                    <a:pt x="458908" y="679945"/>
                    <a:pt x="458176" y="679945"/>
                  </a:cubicBezTo>
                  <a:cubicBezTo>
                    <a:pt x="454516" y="678481"/>
                    <a:pt x="451589" y="677017"/>
                    <a:pt x="448661" y="674821"/>
                  </a:cubicBezTo>
                  <a:cubicBezTo>
                    <a:pt x="447929" y="674821"/>
                    <a:pt x="447929" y="674089"/>
                    <a:pt x="447197" y="674089"/>
                  </a:cubicBezTo>
                  <a:cubicBezTo>
                    <a:pt x="447197" y="674089"/>
                    <a:pt x="446465" y="673358"/>
                    <a:pt x="446465" y="673358"/>
                  </a:cubicBezTo>
                  <a:cubicBezTo>
                    <a:pt x="445733" y="673358"/>
                    <a:pt x="445733" y="672626"/>
                    <a:pt x="445001" y="672626"/>
                  </a:cubicBezTo>
                  <a:cubicBezTo>
                    <a:pt x="445001" y="672626"/>
                    <a:pt x="445001" y="672626"/>
                    <a:pt x="445001" y="672626"/>
                  </a:cubicBezTo>
                  <a:cubicBezTo>
                    <a:pt x="434755" y="674089"/>
                    <a:pt x="424508" y="674821"/>
                    <a:pt x="414261" y="674821"/>
                  </a:cubicBezTo>
                  <a:cubicBezTo>
                    <a:pt x="270807" y="674821"/>
                    <a:pt x="153701" y="558448"/>
                    <a:pt x="153701" y="414993"/>
                  </a:cubicBezTo>
                  <a:cubicBezTo>
                    <a:pt x="153701" y="402551"/>
                    <a:pt x="154433" y="390108"/>
                    <a:pt x="156629" y="377666"/>
                  </a:cubicBezTo>
                  <a:cubicBezTo>
                    <a:pt x="147114" y="360832"/>
                    <a:pt x="140527" y="341802"/>
                    <a:pt x="137599" y="322041"/>
                  </a:cubicBezTo>
                  <a:cubicBezTo>
                    <a:pt x="137599" y="321309"/>
                    <a:pt x="137599" y="321309"/>
                    <a:pt x="137599" y="320577"/>
                  </a:cubicBezTo>
                  <a:cubicBezTo>
                    <a:pt x="137599" y="319113"/>
                    <a:pt x="136867" y="316917"/>
                    <a:pt x="136867" y="315453"/>
                  </a:cubicBezTo>
                  <a:cubicBezTo>
                    <a:pt x="136867" y="313990"/>
                    <a:pt x="136867" y="312526"/>
                    <a:pt x="136135" y="311794"/>
                  </a:cubicBezTo>
                  <a:cubicBezTo>
                    <a:pt x="136135" y="311062"/>
                    <a:pt x="136135" y="311062"/>
                    <a:pt x="136135" y="310330"/>
                  </a:cubicBezTo>
                  <a:cubicBezTo>
                    <a:pt x="136135" y="310330"/>
                    <a:pt x="136135" y="310330"/>
                    <a:pt x="136135" y="310330"/>
                  </a:cubicBezTo>
                  <a:cubicBezTo>
                    <a:pt x="135403" y="305938"/>
                    <a:pt x="135403" y="300815"/>
                    <a:pt x="135403" y="296424"/>
                  </a:cubicBezTo>
                  <a:cubicBezTo>
                    <a:pt x="135403" y="205667"/>
                    <a:pt x="209326" y="132476"/>
                    <a:pt x="300083" y="132476"/>
                  </a:cubicBezTo>
                  <a:cubicBezTo>
                    <a:pt x="306670" y="132476"/>
                    <a:pt x="313989" y="133208"/>
                    <a:pt x="320577" y="133940"/>
                  </a:cubicBezTo>
                  <a:cubicBezTo>
                    <a:pt x="320577" y="133940"/>
                    <a:pt x="320577" y="133940"/>
                    <a:pt x="320577" y="133940"/>
                  </a:cubicBezTo>
                  <a:cubicBezTo>
                    <a:pt x="321309" y="133940"/>
                    <a:pt x="321309" y="133940"/>
                    <a:pt x="322041" y="133940"/>
                  </a:cubicBezTo>
                  <a:cubicBezTo>
                    <a:pt x="326432" y="134671"/>
                    <a:pt x="330824" y="135403"/>
                    <a:pt x="335215" y="136135"/>
                  </a:cubicBezTo>
                  <a:cubicBezTo>
                    <a:pt x="335215" y="136135"/>
                    <a:pt x="335947" y="136135"/>
                    <a:pt x="335947" y="136135"/>
                  </a:cubicBezTo>
                  <a:cubicBezTo>
                    <a:pt x="343998" y="137599"/>
                    <a:pt x="351317" y="139795"/>
                    <a:pt x="358636" y="142723"/>
                  </a:cubicBezTo>
                  <a:cubicBezTo>
                    <a:pt x="358636" y="142723"/>
                    <a:pt x="358636" y="142723"/>
                    <a:pt x="358636" y="142723"/>
                  </a:cubicBezTo>
                  <a:cubicBezTo>
                    <a:pt x="359368" y="142723"/>
                    <a:pt x="359368" y="142723"/>
                    <a:pt x="360100" y="143454"/>
                  </a:cubicBezTo>
                  <a:cubicBezTo>
                    <a:pt x="360832" y="143454"/>
                    <a:pt x="361564" y="144186"/>
                    <a:pt x="363028" y="144186"/>
                  </a:cubicBezTo>
                  <a:cubicBezTo>
                    <a:pt x="363028" y="144186"/>
                    <a:pt x="363028" y="144186"/>
                    <a:pt x="363028" y="144186"/>
                  </a:cubicBezTo>
                  <a:cubicBezTo>
                    <a:pt x="364491" y="144918"/>
                    <a:pt x="365955" y="144918"/>
                    <a:pt x="366687" y="145650"/>
                  </a:cubicBezTo>
                  <a:cubicBezTo>
                    <a:pt x="367419" y="145650"/>
                    <a:pt x="368151" y="146382"/>
                    <a:pt x="368883" y="146382"/>
                  </a:cubicBezTo>
                  <a:cubicBezTo>
                    <a:pt x="370347" y="147114"/>
                    <a:pt x="372542" y="147846"/>
                    <a:pt x="374006" y="148578"/>
                  </a:cubicBezTo>
                  <a:cubicBezTo>
                    <a:pt x="374006" y="148578"/>
                    <a:pt x="374006" y="148578"/>
                    <a:pt x="374006" y="148578"/>
                  </a:cubicBezTo>
                  <a:cubicBezTo>
                    <a:pt x="374006" y="148578"/>
                    <a:pt x="374738" y="148578"/>
                    <a:pt x="374738" y="149310"/>
                  </a:cubicBezTo>
                  <a:cubicBezTo>
                    <a:pt x="375470" y="149310"/>
                    <a:pt x="376202" y="150042"/>
                    <a:pt x="376934" y="150042"/>
                  </a:cubicBezTo>
                  <a:cubicBezTo>
                    <a:pt x="379129" y="150773"/>
                    <a:pt x="381325" y="152237"/>
                    <a:pt x="382789" y="153701"/>
                  </a:cubicBezTo>
                  <a:cubicBezTo>
                    <a:pt x="383521" y="153701"/>
                    <a:pt x="384253" y="154433"/>
                    <a:pt x="384253" y="154433"/>
                  </a:cubicBezTo>
                  <a:cubicBezTo>
                    <a:pt x="384985" y="155165"/>
                    <a:pt x="385717" y="155165"/>
                    <a:pt x="386449" y="155897"/>
                  </a:cubicBezTo>
                  <a:cubicBezTo>
                    <a:pt x="386449" y="155897"/>
                    <a:pt x="386449" y="155897"/>
                    <a:pt x="386449" y="155897"/>
                  </a:cubicBezTo>
                  <a:cubicBezTo>
                    <a:pt x="387181" y="155897"/>
                    <a:pt x="387181" y="156629"/>
                    <a:pt x="387912" y="156629"/>
                  </a:cubicBezTo>
                  <a:cubicBezTo>
                    <a:pt x="396695" y="155897"/>
                    <a:pt x="406210" y="155165"/>
                    <a:pt x="415725" y="155165"/>
                  </a:cubicBezTo>
                  <a:cubicBezTo>
                    <a:pt x="559179" y="155165"/>
                    <a:pt x="676285" y="271539"/>
                    <a:pt x="676285" y="414993"/>
                  </a:cubicBezTo>
                  <a:cubicBezTo>
                    <a:pt x="676285" y="426704"/>
                    <a:pt x="675553" y="439146"/>
                    <a:pt x="674089" y="450125"/>
                  </a:cubicBezTo>
                  <a:cubicBezTo>
                    <a:pt x="683604" y="466959"/>
                    <a:pt x="690191" y="485256"/>
                    <a:pt x="693119" y="505750"/>
                  </a:cubicBezTo>
                  <a:cubicBezTo>
                    <a:pt x="693119" y="506482"/>
                    <a:pt x="693119" y="507214"/>
                    <a:pt x="693119" y="507946"/>
                  </a:cubicBezTo>
                  <a:cubicBezTo>
                    <a:pt x="693119" y="509409"/>
                    <a:pt x="693851" y="511606"/>
                    <a:pt x="693851" y="513069"/>
                  </a:cubicBezTo>
                  <a:cubicBezTo>
                    <a:pt x="693851" y="514533"/>
                    <a:pt x="693851" y="515997"/>
                    <a:pt x="694583" y="517461"/>
                  </a:cubicBezTo>
                  <a:cubicBezTo>
                    <a:pt x="694583" y="518192"/>
                    <a:pt x="694583" y="518925"/>
                    <a:pt x="694583" y="519656"/>
                  </a:cubicBezTo>
                  <a:cubicBezTo>
                    <a:pt x="694583" y="519656"/>
                    <a:pt x="694583" y="519656"/>
                    <a:pt x="694583" y="519656"/>
                  </a:cubicBezTo>
                  <a:lnTo>
                    <a:pt x="694583" y="519656"/>
                  </a:lnTo>
                  <a:cubicBezTo>
                    <a:pt x="694583" y="519656"/>
                    <a:pt x="694583" y="519656"/>
                    <a:pt x="694583" y="519656"/>
                  </a:cubicBezTo>
                  <a:cubicBezTo>
                    <a:pt x="694583" y="519656"/>
                    <a:pt x="694583" y="519656"/>
                    <a:pt x="694583" y="519656"/>
                  </a:cubicBezTo>
                  <a:cubicBezTo>
                    <a:pt x="694583" y="523316"/>
                    <a:pt x="695315" y="527707"/>
                    <a:pt x="695315" y="531367"/>
                  </a:cubicBezTo>
                  <a:cubicBezTo>
                    <a:pt x="692387" y="622124"/>
                    <a:pt x="619196" y="695315"/>
                    <a:pt x="528439" y="695315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95" name="Forma Livre: Forma 94">
            <a:extLst>
              <a:ext uri="{FF2B5EF4-FFF2-40B4-BE49-F238E27FC236}">
                <a16:creationId xmlns:a16="http://schemas.microsoft.com/office/drawing/2014/main" id="{14D6A5A1-AE52-A623-886A-AC85BD889FCA}"/>
              </a:ext>
            </a:extLst>
          </p:cNvPr>
          <p:cNvSpPr/>
          <p:nvPr/>
        </p:nvSpPr>
        <p:spPr>
          <a:xfrm>
            <a:off x="7255814" y="323648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14805 w 827058"/>
              <a:gd name="connsiteY5" fmla="*/ 263488 h 827058"/>
              <a:gd name="connsiteX6" fmla="*/ 541614 w 827058"/>
              <a:gd name="connsiteY6" fmla="*/ 584797 h 827058"/>
              <a:gd name="connsiteX7" fmla="*/ 522584 w 827058"/>
              <a:gd name="connsiteY7" fmla="*/ 601630 h 827058"/>
              <a:gd name="connsiteX8" fmla="*/ 502090 w 827058"/>
              <a:gd name="connsiteY8" fmla="*/ 593579 h 827058"/>
              <a:gd name="connsiteX9" fmla="*/ 414993 w 827058"/>
              <a:gd name="connsiteY9" fmla="*/ 529903 h 827058"/>
              <a:gd name="connsiteX10" fmla="*/ 362296 w 827058"/>
              <a:gd name="connsiteY10" fmla="*/ 578209 h 827058"/>
              <a:gd name="connsiteX11" fmla="*/ 335947 w 827058"/>
              <a:gd name="connsiteY11" fmla="*/ 578209 h 827058"/>
              <a:gd name="connsiteX12" fmla="*/ 345462 w 827058"/>
              <a:gd name="connsiteY12" fmla="*/ 479401 h 827058"/>
              <a:gd name="connsiteX13" fmla="*/ 345462 w 827058"/>
              <a:gd name="connsiteY13" fmla="*/ 479401 h 827058"/>
              <a:gd name="connsiteX14" fmla="*/ 346925 w 827058"/>
              <a:gd name="connsiteY14" fmla="*/ 477206 h 827058"/>
              <a:gd name="connsiteX15" fmla="*/ 529903 w 827058"/>
              <a:gd name="connsiteY15" fmla="*/ 302279 h 827058"/>
              <a:gd name="connsiteX16" fmla="*/ 526975 w 827058"/>
              <a:gd name="connsiteY16" fmla="*/ 300815 h 827058"/>
              <a:gd name="connsiteX17" fmla="*/ 286909 w 827058"/>
              <a:gd name="connsiteY17" fmla="*/ 449393 h 827058"/>
              <a:gd name="connsiteX18" fmla="*/ 281785 w 827058"/>
              <a:gd name="connsiteY18" fmla="*/ 449393 h 827058"/>
              <a:gd name="connsiteX19" fmla="*/ 182246 w 827058"/>
              <a:gd name="connsiteY19" fmla="*/ 417189 h 827058"/>
              <a:gd name="connsiteX20" fmla="*/ 174195 w 827058"/>
              <a:gd name="connsiteY20" fmla="*/ 401087 h 827058"/>
              <a:gd name="connsiteX21" fmla="*/ 181514 w 827058"/>
              <a:gd name="connsiteY21" fmla="*/ 393768 h 827058"/>
              <a:gd name="connsiteX22" fmla="*/ 590652 w 827058"/>
              <a:gd name="connsiteY22" fmla="*/ 239335 h 827058"/>
              <a:gd name="connsiteX23" fmla="*/ 608217 w 827058"/>
              <a:gd name="connsiteY23" fmla="*/ 237871 h 827058"/>
              <a:gd name="connsiteX24" fmla="*/ 614805 w 827058"/>
              <a:gd name="connsiteY24" fmla="*/ 245190 h 827058"/>
              <a:gd name="connsiteX25" fmla="*/ 615537 w 827058"/>
              <a:gd name="connsiteY25" fmla="*/ 253973 h 827058"/>
              <a:gd name="connsiteX26" fmla="*/ 614805 w 827058"/>
              <a:gd name="connsiteY26" fmla="*/ 263488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14805" y="263488"/>
                </a:moveTo>
                <a:cubicBezTo>
                  <a:pt x="612609" y="301547"/>
                  <a:pt x="541614" y="584797"/>
                  <a:pt x="541614" y="584797"/>
                </a:cubicBezTo>
                <a:cubicBezTo>
                  <a:pt x="541614" y="584797"/>
                  <a:pt x="537222" y="601630"/>
                  <a:pt x="522584" y="601630"/>
                </a:cubicBezTo>
                <a:cubicBezTo>
                  <a:pt x="516729" y="601630"/>
                  <a:pt x="510141" y="600898"/>
                  <a:pt x="502090" y="593579"/>
                </a:cubicBezTo>
                <a:cubicBezTo>
                  <a:pt x="485988" y="579673"/>
                  <a:pt x="449393" y="554056"/>
                  <a:pt x="414993" y="529903"/>
                </a:cubicBezTo>
                <a:cubicBezTo>
                  <a:pt x="404746" y="538686"/>
                  <a:pt x="384253" y="556252"/>
                  <a:pt x="362296" y="578209"/>
                </a:cubicBezTo>
                <a:cubicBezTo>
                  <a:pt x="332287" y="608217"/>
                  <a:pt x="335947" y="578209"/>
                  <a:pt x="335947" y="578209"/>
                </a:cubicBezTo>
                <a:lnTo>
                  <a:pt x="345462" y="479401"/>
                </a:lnTo>
                <a:lnTo>
                  <a:pt x="345462" y="479401"/>
                </a:lnTo>
                <a:cubicBezTo>
                  <a:pt x="346194" y="478670"/>
                  <a:pt x="346925" y="477206"/>
                  <a:pt x="346925" y="477206"/>
                </a:cubicBezTo>
                <a:cubicBezTo>
                  <a:pt x="346925" y="477206"/>
                  <a:pt x="525512" y="318381"/>
                  <a:pt x="529903" y="302279"/>
                </a:cubicBezTo>
                <a:cubicBezTo>
                  <a:pt x="530635" y="300815"/>
                  <a:pt x="529171" y="300083"/>
                  <a:pt x="526975" y="300815"/>
                </a:cubicBezTo>
                <a:cubicBezTo>
                  <a:pt x="515265" y="305207"/>
                  <a:pt x="309598" y="434755"/>
                  <a:pt x="286909" y="449393"/>
                </a:cubicBezTo>
                <a:cubicBezTo>
                  <a:pt x="285445" y="450125"/>
                  <a:pt x="281785" y="449393"/>
                  <a:pt x="281785" y="449393"/>
                </a:cubicBezTo>
                <a:lnTo>
                  <a:pt x="182246" y="417189"/>
                </a:lnTo>
                <a:cubicBezTo>
                  <a:pt x="182246" y="417189"/>
                  <a:pt x="170535" y="412065"/>
                  <a:pt x="174195" y="401087"/>
                </a:cubicBezTo>
                <a:cubicBezTo>
                  <a:pt x="174927" y="398891"/>
                  <a:pt x="176390" y="396696"/>
                  <a:pt x="181514" y="393768"/>
                </a:cubicBezTo>
                <a:cubicBezTo>
                  <a:pt x="203471" y="378398"/>
                  <a:pt x="590652" y="239335"/>
                  <a:pt x="590652" y="239335"/>
                </a:cubicBezTo>
                <a:cubicBezTo>
                  <a:pt x="590652" y="239335"/>
                  <a:pt x="601630" y="235675"/>
                  <a:pt x="608217" y="237871"/>
                </a:cubicBezTo>
                <a:cubicBezTo>
                  <a:pt x="611145" y="239335"/>
                  <a:pt x="613341" y="240067"/>
                  <a:pt x="614805" y="245190"/>
                </a:cubicBezTo>
                <a:cubicBezTo>
                  <a:pt x="615537" y="246654"/>
                  <a:pt x="615537" y="250313"/>
                  <a:pt x="615537" y="253973"/>
                </a:cubicBezTo>
                <a:cubicBezTo>
                  <a:pt x="615537" y="256900"/>
                  <a:pt x="615537" y="259096"/>
                  <a:pt x="614805" y="263488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sp>
        <p:nvSpPr>
          <p:cNvPr id="96" name="Forma Livre: Forma 95">
            <a:extLst>
              <a:ext uri="{FF2B5EF4-FFF2-40B4-BE49-F238E27FC236}">
                <a16:creationId xmlns:a16="http://schemas.microsoft.com/office/drawing/2014/main" id="{3CC88723-351D-BEC1-7517-169141067CF3}"/>
              </a:ext>
            </a:extLst>
          </p:cNvPr>
          <p:cNvSpPr/>
          <p:nvPr/>
        </p:nvSpPr>
        <p:spPr>
          <a:xfrm>
            <a:off x="4354605" y="2390638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426704 w 827058"/>
              <a:gd name="connsiteY5" fmla="*/ 668234 h 827058"/>
              <a:gd name="connsiteX6" fmla="*/ 426704 w 827058"/>
              <a:gd name="connsiteY6" fmla="*/ 668234 h 827058"/>
              <a:gd name="connsiteX7" fmla="*/ 300815 w 827058"/>
              <a:gd name="connsiteY7" fmla="*/ 636030 h 827058"/>
              <a:gd name="connsiteX8" fmla="*/ 161752 w 827058"/>
              <a:gd name="connsiteY8" fmla="*/ 672626 h 827058"/>
              <a:gd name="connsiteX9" fmla="*/ 199080 w 827058"/>
              <a:gd name="connsiteY9" fmla="*/ 536490 h 827058"/>
              <a:gd name="connsiteX10" fmla="*/ 163948 w 827058"/>
              <a:gd name="connsiteY10" fmla="*/ 405478 h 827058"/>
              <a:gd name="connsiteX11" fmla="*/ 426704 w 827058"/>
              <a:gd name="connsiteY11" fmla="*/ 142723 h 827058"/>
              <a:gd name="connsiteX12" fmla="*/ 612609 w 827058"/>
              <a:gd name="connsiteY12" fmla="*/ 219573 h 827058"/>
              <a:gd name="connsiteX13" fmla="*/ 689460 w 827058"/>
              <a:gd name="connsiteY13" fmla="*/ 405478 h 827058"/>
              <a:gd name="connsiteX14" fmla="*/ 426704 w 827058"/>
              <a:gd name="connsiteY14" fmla="*/ 668234 h 827058"/>
              <a:gd name="connsiteX15" fmla="*/ 426704 w 827058"/>
              <a:gd name="connsiteY15" fmla="*/ 187369 h 827058"/>
              <a:gd name="connsiteX16" fmla="*/ 208594 w 827058"/>
              <a:gd name="connsiteY16" fmla="*/ 405478 h 827058"/>
              <a:gd name="connsiteX17" fmla="*/ 242263 w 827058"/>
              <a:gd name="connsiteY17" fmla="*/ 521852 h 827058"/>
              <a:gd name="connsiteX18" fmla="*/ 247386 w 827058"/>
              <a:gd name="connsiteY18" fmla="*/ 529903 h 827058"/>
              <a:gd name="connsiteX19" fmla="*/ 225428 w 827058"/>
              <a:gd name="connsiteY19" fmla="*/ 610413 h 827058"/>
              <a:gd name="connsiteX20" fmla="*/ 308135 w 827058"/>
              <a:gd name="connsiteY20" fmla="*/ 588456 h 827058"/>
              <a:gd name="connsiteX21" fmla="*/ 316185 w 827058"/>
              <a:gd name="connsiteY21" fmla="*/ 592847 h 827058"/>
              <a:gd name="connsiteX22" fmla="*/ 427436 w 827058"/>
              <a:gd name="connsiteY22" fmla="*/ 623588 h 827058"/>
              <a:gd name="connsiteX23" fmla="*/ 427436 w 827058"/>
              <a:gd name="connsiteY23" fmla="*/ 623588 h 827058"/>
              <a:gd name="connsiteX24" fmla="*/ 645545 w 827058"/>
              <a:gd name="connsiteY24" fmla="*/ 405478 h 827058"/>
              <a:gd name="connsiteX25" fmla="*/ 581869 w 827058"/>
              <a:gd name="connsiteY25" fmla="*/ 251045 h 827058"/>
              <a:gd name="connsiteX26" fmla="*/ 426704 w 827058"/>
              <a:gd name="connsiteY26" fmla="*/ 187369 h 827058"/>
              <a:gd name="connsiteX27" fmla="*/ 555520 w 827058"/>
              <a:gd name="connsiteY27" fmla="*/ 499163 h 827058"/>
              <a:gd name="connsiteX28" fmla="*/ 511605 w 827058"/>
              <a:gd name="connsiteY28" fmla="*/ 530635 h 827058"/>
              <a:gd name="connsiteX29" fmla="*/ 470618 w 827058"/>
              <a:gd name="connsiteY29" fmla="*/ 527707 h 827058"/>
              <a:gd name="connsiteX30" fmla="*/ 433291 w 827058"/>
              <a:gd name="connsiteY30" fmla="*/ 513801 h 827058"/>
              <a:gd name="connsiteX31" fmla="*/ 321309 w 827058"/>
              <a:gd name="connsiteY31" fmla="*/ 414993 h 827058"/>
              <a:gd name="connsiteX32" fmla="*/ 294228 w 827058"/>
              <a:gd name="connsiteY32" fmla="*/ 346926 h 827058"/>
              <a:gd name="connsiteX33" fmla="*/ 316917 w 827058"/>
              <a:gd name="connsiteY33" fmla="*/ 292032 h 827058"/>
              <a:gd name="connsiteX34" fmla="*/ 334483 w 827058"/>
              <a:gd name="connsiteY34" fmla="*/ 283981 h 827058"/>
              <a:gd name="connsiteX35" fmla="*/ 346926 w 827058"/>
              <a:gd name="connsiteY35" fmla="*/ 283981 h 827058"/>
              <a:gd name="connsiteX36" fmla="*/ 361564 w 827058"/>
              <a:gd name="connsiteY36" fmla="*/ 294960 h 827058"/>
              <a:gd name="connsiteX37" fmla="*/ 382057 w 827058"/>
              <a:gd name="connsiteY37" fmla="*/ 343998 h 827058"/>
              <a:gd name="connsiteX38" fmla="*/ 382789 w 827058"/>
              <a:gd name="connsiteY38" fmla="*/ 355708 h 827058"/>
              <a:gd name="connsiteX39" fmla="*/ 376202 w 827058"/>
              <a:gd name="connsiteY39" fmla="*/ 366687 h 827058"/>
              <a:gd name="connsiteX40" fmla="*/ 366687 w 827058"/>
              <a:gd name="connsiteY40" fmla="*/ 378398 h 827058"/>
              <a:gd name="connsiteX41" fmla="*/ 363760 w 827058"/>
              <a:gd name="connsiteY41" fmla="*/ 391572 h 827058"/>
              <a:gd name="connsiteX42" fmla="*/ 400355 w 827058"/>
              <a:gd name="connsiteY42" fmla="*/ 436951 h 827058"/>
              <a:gd name="connsiteX43" fmla="*/ 453053 w 827058"/>
              <a:gd name="connsiteY43" fmla="*/ 469155 h 827058"/>
              <a:gd name="connsiteX44" fmla="*/ 466959 w 827058"/>
              <a:gd name="connsiteY44" fmla="*/ 467691 h 827058"/>
              <a:gd name="connsiteX45" fmla="*/ 487453 w 827058"/>
              <a:gd name="connsiteY45" fmla="*/ 442074 h 827058"/>
              <a:gd name="connsiteX46" fmla="*/ 502091 w 827058"/>
              <a:gd name="connsiteY46" fmla="*/ 439146 h 827058"/>
              <a:gd name="connsiteX47" fmla="*/ 546737 w 827058"/>
              <a:gd name="connsiteY47" fmla="*/ 460372 h 827058"/>
              <a:gd name="connsiteX48" fmla="*/ 559180 w 827058"/>
              <a:gd name="connsiteY48" fmla="*/ 467691 h 827058"/>
              <a:gd name="connsiteX49" fmla="*/ 555520 w 827058"/>
              <a:gd name="connsiteY49" fmla="*/ 499163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426704" y="668234"/>
                </a:moveTo>
                <a:lnTo>
                  <a:pt x="426704" y="668234"/>
                </a:lnTo>
                <a:cubicBezTo>
                  <a:pt x="382789" y="668234"/>
                  <a:pt x="339607" y="657256"/>
                  <a:pt x="300815" y="636030"/>
                </a:cubicBezTo>
                <a:lnTo>
                  <a:pt x="161752" y="672626"/>
                </a:lnTo>
                <a:lnTo>
                  <a:pt x="199080" y="536490"/>
                </a:lnTo>
                <a:cubicBezTo>
                  <a:pt x="176391" y="496967"/>
                  <a:pt x="163948" y="451589"/>
                  <a:pt x="163948" y="405478"/>
                </a:cubicBezTo>
                <a:cubicBezTo>
                  <a:pt x="163948" y="260560"/>
                  <a:pt x="281785" y="142723"/>
                  <a:pt x="426704" y="142723"/>
                </a:cubicBezTo>
                <a:cubicBezTo>
                  <a:pt x="496967" y="142723"/>
                  <a:pt x="562839" y="169803"/>
                  <a:pt x="612609" y="219573"/>
                </a:cubicBezTo>
                <a:cubicBezTo>
                  <a:pt x="662379" y="269343"/>
                  <a:pt x="689460" y="335215"/>
                  <a:pt x="689460" y="405478"/>
                </a:cubicBezTo>
                <a:cubicBezTo>
                  <a:pt x="689460" y="550397"/>
                  <a:pt x="571622" y="668234"/>
                  <a:pt x="426704" y="668234"/>
                </a:cubicBezTo>
                <a:close/>
                <a:moveTo>
                  <a:pt x="426704" y="187369"/>
                </a:moveTo>
                <a:cubicBezTo>
                  <a:pt x="306671" y="187369"/>
                  <a:pt x="208594" y="285445"/>
                  <a:pt x="208594" y="405478"/>
                </a:cubicBezTo>
                <a:cubicBezTo>
                  <a:pt x="208594" y="446465"/>
                  <a:pt x="220305" y="486720"/>
                  <a:pt x="242263" y="521852"/>
                </a:cubicBezTo>
                <a:lnTo>
                  <a:pt x="247386" y="529903"/>
                </a:lnTo>
                <a:lnTo>
                  <a:pt x="225428" y="610413"/>
                </a:lnTo>
                <a:lnTo>
                  <a:pt x="308135" y="588456"/>
                </a:lnTo>
                <a:lnTo>
                  <a:pt x="316185" y="592847"/>
                </a:lnTo>
                <a:cubicBezTo>
                  <a:pt x="349853" y="612609"/>
                  <a:pt x="387912" y="623588"/>
                  <a:pt x="427436" y="623588"/>
                </a:cubicBezTo>
                <a:lnTo>
                  <a:pt x="427436" y="623588"/>
                </a:lnTo>
                <a:cubicBezTo>
                  <a:pt x="547469" y="623588"/>
                  <a:pt x="645545" y="525512"/>
                  <a:pt x="645545" y="405478"/>
                </a:cubicBezTo>
                <a:cubicBezTo>
                  <a:pt x="645545" y="346926"/>
                  <a:pt x="622856" y="292764"/>
                  <a:pt x="581869" y="251045"/>
                </a:cubicBezTo>
                <a:cubicBezTo>
                  <a:pt x="540150" y="210058"/>
                  <a:pt x="485256" y="187369"/>
                  <a:pt x="426704" y="187369"/>
                </a:cubicBezTo>
                <a:close/>
                <a:moveTo>
                  <a:pt x="555520" y="499163"/>
                </a:moveTo>
                <a:cubicBezTo>
                  <a:pt x="550397" y="514533"/>
                  <a:pt x="524048" y="528439"/>
                  <a:pt x="511605" y="530635"/>
                </a:cubicBezTo>
                <a:cubicBezTo>
                  <a:pt x="500627" y="532099"/>
                  <a:pt x="485989" y="532831"/>
                  <a:pt x="470618" y="527707"/>
                </a:cubicBezTo>
                <a:cubicBezTo>
                  <a:pt x="461104" y="524780"/>
                  <a:pt x="448661" y="520388"/>
                  <a:pt x="433291" y="513801"/>
                </a:cubicBezTo>
                <a:cubicBezTo>
                  <a:pt x="367419" y="485257"/>
                  <a:pt x="324236" y="419385"/>
                  <a:pt x="321309" y="414993"/>
                </a:cubicBezTo>
                <a:cubicBezTo>
                  <a:pt x="318381" y="410602"/>
                  <a:pt x="294228" y="379130"/>
                  <a:pt x="294228" y="346926"/>
                </a:cubicBezTo>
                <a:cubicBezTo>
                  <a:pt x="294228" y="314721"/>
                  <a:pt x="311062" y="298619"/>
                  <a:pt x="316917" y="292032"/>
                </a:cubicBezTo>
                <a:cubicBezTo>
                  <a:pt x="322773" y="285445"/>
                  <a:pt x="330092" y="283981"/>
                  <a:pt x="334483" y="283981"/>
                </a:cubicBezTo>
                <a:cubicBezTo>
                  <a:pt x="338874" y="283981"/>
                  <a:pt x="343266" y="283981"/>
                  <a:pt x="346926" y="283981"/>
                </a:cubicBezTo>
                <a:cubicBezTo>
                  <a:pt x="351317" y="283981"/>
                  <a:pt x="356440" y="282517"/>
                  <a:pt x="361564" y="294960"/>
                </a:cubicBezTo>
                <a:cubicBezTo>
                  <a:pt x="366687" y="308134"/>
                  <a:pt x="379862" y="340338"/>
                  <a:pt x="382057" y="343998"/>
                </a:cubicBezTo>
                <a:cubicBezTo>
                  <a:pt x="383521" y="346926"/>
                  <a:pt x="384985" y="351317"/>
                  <a:pt x="382789" y="355708"/>
                </a:cubicBezTo>
                <a:cubicBezTo>
                  <a:pt x="380593" y="360100"/>
                  <a:pt x="379862" y="363028"/>
                  <a:pt x="376202" y="366687"/>
                </a:cubicBezTo>
                <a:cubicBezTo>
                  <a:pt x="372543" y="370347"/>
                  <a:pt x="369615" y="375470"/>
                  <a:pt x="366687" y="378398"/>
                </a:cubicBezTo>
                <a:cubicBezTo>
                  <a:pt x="363760" y="381325"/>
                  <a:pt x="360100" y="384985"/>
                  <a:pt x="363760" y="391572"/>
                </a:cubicBezTo>
                <a:cubicBezTo>
                  <a:pt x="367419" y="398159"/>
                  <a:pt x="380593" y="419385"/>
                  <a:pt x="400355" y="436951"/>
                </a:cubicBezTo>
                <a:cubicBezTo>
                  <a:pt x="425240" y="459640"/>
                  <a:pt x="446465" y="466227"/>
                  <a:pt x="453053" y="469155"/>
                </a:cubicBezTo>
                <a:cubicBezTo>
                  <a:pt x="459640" y="472082"/>
                  <a:pt x="463299" y="472082"/>
                  <a:pt x="466959" y="467691"/>
                </a:cubicBezTo>
                <a:cubicBezTo>
                  <a:pt x="470618" y="463299"/>
                  <a:pt x="483061" y="448661"/>
                  <a:pt x="487453" y="442074"/>
                </a:cubicBezTo>
                <a:cubicBezTo>
                  <a:pt x="491844" y="435487"/>
                  <a:pt x="496235" y="436951"/>
                  <a:pt x="502091" y="439146"/>
                </a:cubicBezTo>
                <a:cubicBezTo>
                  <a:pt x="507946" y="441342"/>
                  <a:pt x="540150" y="457444"/>
                  <a:pt x="546737" y="460372"/>
                </a:cubicBezTo>
                <a:cubicBezTo>
                  <a:pt x="553324" y="463299"/>
                  <a:pt x="557716" y="465495"/>
                  <a:pt x="559180" y="467691"/>
                </a:cubicBezTo>
                <a:cubicBezTo>
                  <a:pt x="560644" y="470618"/>
                  <a:pt x="560644" y="483793"/>
                  <a:pt x="555520" y="499163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7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CB757B54-6637-AD5F-0900-2CA129964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4" b="54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240F61F-D503-0CBB-F07E-64B8449D77AA}"/>
              </a:ext>
            </a:extLst>
          </p:cNvPr>
          <p:cNvSpPr/>
          <p:nvPr/>
        </p:nvSpPr>
        <p:spPr>
          <a:xfrm>
            <a:off x="0" y="-2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950195-9972-88DC-590C-799778B53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7686" y="4213407"/>
            <a:ext cx="4180114" cy="1000351"/>
          </a:xfrm>
        </p:spPr>
        <p:txBody>
          <a:bodyPr/>
          <a:lstStyle/>
          <a:p>
            <a:pPr algn="l"/>
            <a:r>
              <a:rPr lang="pt-BR" dirty="0"/>
              <a:t>CONSULTORIA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531371-1789-0821-BFD9-BCA5A2F0D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7686" y="4936358"/>
            <a:ext cx="4180114" cy="566076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Tema ou Assunto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C4325AE-9C4C-C697-0143-1DDC9A9EB8E6}"/>
              </a:ext>
            </a:extLst>
          </p:cNvPr>
          <p:cNvSpPr/>
          <p:nvPr/>
        </p:nvSpPr>
        <p:spPr>
          <a:xfrm>
            <a:off x="206825" y="217714"/>
            <a:ext cx="11778346" cy="6422564"/>
          </a:xfrm>
          <a:prstGeom prst="rect">
            <a:avLst/>
          </a:pr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6B2086D-78AC-104A-680F-53F8852FF86A}"/>
              </a:ext>
            </a:extLst>
          </p:cNvPr>
          <p:cNvSpPr txBox="1"/>
          <p:nvPr/>
        </p:nvSpPr>
        <p:spPr>
          <a:xfrm>
            <a:off x="1077686" y="446210"/>
            <a:ext cx="176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Nome Empresa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153E8C5-B922-DC52-AEC7-6B11854AB635}"/>
              </a:ext>
            </a:extLst>
          </p:cNvPr>
          <p:cNvSpPr/>
          <p:nvPr/>
        </p:nvSpPr>
        <p:spPr>
          <a:xfrm>
            <a:off x="765263" y="482950"/>
            <a:ext cx="288202" cy="288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2F3C3477-CD21-0833-35D0-08D88F7A452D}"/>
              </a:ext>
            </a:extLst>
          </p:cNvPr>
          <p:cNvSpPr/>
          <p:nvPr/>
        </p:nvSpPr>
        <p:spPr>
          <a:xfrm>
            <a:off x="1771041" y="5926058"/>
            <a:ext cx="428252" cy="428252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42617 w 827058"/>
              <a:gd name="connsiteY5" fmla="*/ 324968 h 827058"/>
              <a:gd name="connsiteX6" fmla="*/ 642617 w 827058"/>
              <a:gd name="connsiteY6" fmla="*/ 338875 h 827058"/>
              <a:gd name="connsiteX7" fmla="*/ 330091 w 827058"/>
              <a:gd name="connsiteY7" fmla="*/ 651400 h 827058"/>
              <a:gd name="connsiteX8" fmla="*/ 161752 w 827058"/>
              <a:gd name="connsiteY8" fmla="*/ 602362 h 827058"/>
              <a:gd name="connsiteX9" fmla="*/ 188101 w 827058"/>
              <a:gd name="connsiteY9" fmla="*/ 603826 h 827058"/>
              <a:gd name="connsiteX10" fmla="*/ 324236 w 827058"/>
              <a:gd name="connsiteY10" fmla="*/ 556984 h 827058"/>
              <a:gd name="connsiteX11" fmla="*/ 221769 w 827058"/>
              <a:gd name="connsiteY11" fmla="*/ 480865 h 827058"/>
              <a:gd name="connsiteX12" fmla="*/ 242262 w 827058"/>
              <a:gd name="connsiteY12" fmla="*/ 483061 h 827058"/>
              <a:gd name="connsiteX13" fmla="*/ 271539 w 827058"/>
              <a:gd name="connsiteY13" fmla="*/ 479401 h 827058"/>
              <a:gd name="connsiteX14" fmla="*/ 183709 w 827058"/>
              <a:gd name="connsiteY14" fmla="*/ 371810 h 827058"/>
              <a:gd name="connsiteX15" fmla="*/ 183709 w 827058"/>
              <a:gd name="connsiteY15" fmla="*/ 370347 h 827058"/>
              <a:gd name="connsiteX16" fmla="*/ 233480 w 827058"/>
              <a:gd name="connsiteY16" fmla="*/ 384253 h 827058"/>
              <a:gd name="connsiteX17" fmla="*/ 184441 w 827058"/>
              <a:gd name="connsiteY17" fmla="*/ 292764 h 827058"/>
              <a:gd name="connsiteX18" fmla="*/ 199080 w 827058"/>
              <a:gd name="connsiteY18" fmla="*/ 237871 h 827058"/>
              <a:gd name="connsiteX19" fmla="*/ 425240 w 827058"/>
              <a:gd name="connsiteY19" fmla="*/ 352781 h 827058"/>
              <a:gd name="connsiteX20" fmla="*/ 422312 w 827058"/>
              <a:gd name="connsiteY20" fmla="*/ 327896 h 827058"/>
              <a:gd name="connsiteX21" fmla="*/ 532099 w 827058"/>
              <a:gd name="connsiteY21" fmla="*/ 218109 h 827058"/>
              <a:gd name="connsiteX22" fmla="*/ 612609 w 827058"/>
              <a:gd name="connsiteY22" fmla="*/ 252509 h 827058"/>
              <a:gd name="connsiteX23" fmla="*/ 682141 w 827058"/>
              <a:gd name="connsiteY23" fmla="*/ 226160 h 827058"/>
              <a:gd name="connsiteX24" fmla="*/ 633834 w 827058"/>
              <a:gd name="connsiteY24" fmla="*/ 286909 h 827058"/>
              <a:gd name="connsiteX25" fmla="*/ 696779 w 827058"/>
              <a:gd name="connsiteY25" fmla="*/ 269343 h 827058"/>
              <a:gd name="connsiteX26" fmla="*/ 642617 w 827058"/>
              <a:gd name="connsiteY26" fmla="*/ 324968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642617" y="324968"/>
                </a:moveTo>
                <a:cubicBezTo>
                  <a:pt x="642617" y="329360"/>
                  <a:pt x="642617" y="334483"/>
                  <a:pt x="642617" y="338875"/>
                </a:cubicBezTo>
                <a:cubicBezTo>
                  <a:pt x="642617" y="483793"/>
                  <a:pt x="532099" y="651400"/>
                  <a:pt x="330091" y="651400"/>
                </a:cubicBezTo>
                <a:cubicBezTo>
                  <a:pt x="267879" y="651400"/>
                  <a:pt x="210058" y="633102"/>
                  <a:pt x="161752" y="602362"/>
                </a:cubicBezTo>
                <a:cubicBezTo>
                  <a:pt x="170535" y="603094"/>
                  <a:pt x="179318" y="603826"/>
                  <a:pt x="188101" y="603826"/>
                </a:cubicBezTo>
                <a:cubicBezTo>
                  <a:pt x="239335" y="603826"/>
                  <a:pt x="286909" y="586260"/>
                  <a:pt x="324236" y="556984"/>
                </a:cubicBezTo>
                <a:cubicBezTo>
                  <a:pt x="275930" y="556252"/>
                  <a:pt x="235675" y="524048"/>
                  <a:pt x="221769" y="480865"/>
                </a:cubicBezTo>
                <a:cubicBezTo>
                  <a:pt x="228356" y="482329"/>
                  <a:pt x="235675" y="483061"/>
                  <a:pt x="242262" y="483061"/>
                </a:cubicBezTo>
                <a:cubicBezTo>
                  <a:pt x="252509" y="483061"/>
                  <a:pt x="262024" y="481597"/>
                  <a:pt x="271539" y="479401"/>
                </a:cubicBezTo>
                <a:cubicBezTo>
                  <a:pt x="221037" y="469155"/>
                  <a:pt x="183709" y="425240"/>
                  <a:pt x="183709" y="371810"/>
                </a:cubicBezTo>
                <a:cubicBezTo>
                  <a:pt x="183709" y="371079"/>
                  <a:pt x="183709" y="371079"/>
                  <a:pt x="183709" y="370347"/>
                </a:cubicBezTo>
                <a:cubicBezTo>
                  <a:pt x="198348" y="378398"/>
                  <a:pt x="215182" y="383521"/>
                  <a:pt x="233480" y="384253"/>
                </a:cubicBezTo>
                <a:cubicBezTo>
                  <a:pt x="204203" y="364491"/>
                  <a:pt x="184441" y="330824"/>
                  <a:pt x="184441" y="292764"/>
                </a:cubicBezTo>
                <a:cubicBezTo>
                  <a:pt x="184441" y="273003"/>
                  <a:pt x="189565" y="253973"/>
                  <a:pt x="199080" y="237871"/>
                </a:cubicBezTo>
                <a:cubicBezTo>
                  <a:pt x="253241" y="304475"/>
                  <a:pt x="334483" y="348389"/>
                  <a:pt x="425240" y="352781"/>
                </a:cubicBezTo>
                <a:cubicBezTo>
                  <a:pt x="423044" y="344730"/>
                  <a:pt x="422312" y="336679"/>
                  <a:pt x="422312" y="327896"/>
                </a:cubicBezTo>
                <a:cubicBezTo>
                  <a:pt x="422312" y="267147"/>
                  <a:pt x="471350" y="218109"/>
                  <a:pt x="532099" y="218109"/>
                </a:cubicBezTo>
                <a:cubicBezTo>
                  <a:pt x="563571" y="218109"/>
                  <a:pt x="592116" y="231284"/>
                  <a:pt x="612609" y="252509"/>
                </a:cubicBezTo>
                <a:cubicBezTo>
                  <a:pt x="637494" y="247386"/>
                  <a:pt x="660915" y="238603"/>
                  <a:pt x="682141" y="226160"/>
                </a:cubicBezTo>
                <a:cubicBezTo>
                  <a:pt x="674089" y="251777"/>
                  <a:pt x="656524" y="273003"/>
                  <a:pt x="633834" y="286909"/>
                </a:cubicBezTo>
                <a:cubicBezTo>
                  <a:pt x="655791" y="283981"/>
                  <a:pt x="677017" y="278126"/>
                  <a:pt x="696779" y="269343"/>
                </a:cubicBezTo>
                <a:cubicBezTo>
                  <a:pt x="682872" y="290568"/>
                  <a:pt x="663843" y="309598"/>
                  <a:pt x="642617" y="324968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30" name="Gráfico 2">
            <a:extLst>
              <a:ext uri="{FF2B5EF4-FFF2-40B4-BE49-F238E27FC236}">
                <a16:creationId xmlns:a16="http://schemas.microsoft.com/office/drawing/2014/main" id="{71A04142-971D-4E51-FBE3-BCEFE73B706E}"/>
              </a:ext>
            </a:extLst>
          </p:cNvPr>
          <p:cNvGrpSpPr/>
          <p:nvPr/>
        </p:nvGrpSpPr>
        <p:grpSpPr>
          <a:xfrm>
            <a:off x="2341581" y="5926058"/>
            <a:ext cx="428252" cy="428252"/>
            <a:chOff x="8430793" y="3611977"/>
            <a:chExt cx="827058" cy="827058"/>
          </a:xfrm>
          <a:solidFill>
            <a:schemeClr val="bg1"/>
          </a:solidFill>
          <a:effectLst/>
        </p:grpSpPr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74237A17-5987-1E3A-AEA6-B6D9B6EFA4C5}"/>
                </a:ext>
              </a:extLst>
            </p:cNvPr>
            <p:cNvSpPr/>
            <p:nvPr/>
          </p:nvSpPr>
          <p:spPr>
            <a:xfrm>
              <a:off x="8783574" y="3764214"/>
              <a:ext cx="234943" cy="160288"/>
            </a:xfrm>
            <a:custGeom>
              <a:avLst/>
              <a:gdLst>
                <a:gd name="connsiteX0" fmla="*/ 234943 w 234943"/>
                <a:gd name="connsiteY0" fmla="*/ 65872 h 160288"/>
                <a:gd name="connsiteX1" fmla="*/ 61480 w 234943"/>
                <a:gd name="connsiteY1" fmla="*/ 0 h 160288"/>
                <a:gd name="connsiteX2" fmla="*/ 0 w 234943"/>
                <a:gd name="connsiteY2" fmla="*/ 7319 h 160288"/>
                <a:gd name="connsiteX3" fmla="*/ 98076 w 234943"/>
                <a:gd name="connsiteY3" fmla="*/ 160289 h 160288"/>
                <a:gd name="connsiteX4" fmla="*/ 234943 w 234943"/>
                <a:gd name="connsiteY4" fmla="*/ 65872 h 16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43" h="160288">
                  <a:moveTo>
                    <a:pt x="234943" y="65872"/>
                  </a:moveTo>
                  <a:cubicBezTo>
                    <a:pt x="188833" y="24885"/>
                    <a:pt x="128084" y="0"/>
                    <a:pt x="61480" y="0"/>
                  </a:cubicBezTo>
                  <a:cubicBezTo>
                    <a:pt x="40255" y="0"/>
                    <a:pt x="19762" y="2196"/>
                    <a:pt x="0" y="7319"/>
                  </a:cubicBezTo>
                  <a:cubicBezTo>
                    <a:pt x="7319" y="17566"/>
                    <a:pt x="54893" y="81974"/>
                    <a:pt x="98076" y="160289"/>
                  </a:cubicBezTo>
                  <a:cubicBezTo>
                    <a:pt x="190297" y="125157"/>
                    <a:pt x="229820" y="72459"/>
                    <a:pt x="234943" y="65872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8C6CA135-063A-4FA5-1002-7108C23D62D9}"/>
                </a:ext>
              </a:extLst>
            </p:cNvPr>
            <p:cNvSpPr/>
            <p:nvPr/>
          </p:nvSpPr>
          <p:spPr>
            <a:xfrm>
              <a:off x="8583030" y="3980860"/>
              <a:ext cx="289836" cy="220304"/>
            </a:xfrm>
            <a:custGeom>
              <a:avLst/>
              <a:gdLst>
                <a:gd name="connsiteX0" fmla="*/ 279590 w 289836"/>
                <a:gd name="connsiteY0" fmla="*/ 47574 h 220304"/>
                <a:gd name="connsiteX1" fmla="*/ 289837 w 289836"/>
                <a:gd name="connsiteY1" fmla="*/ 44646 h 220304"/>
                <a:gd name="connsiteX2" fmla="*/ 268611 w 289836"/>
                <a:gd name="connsiteY2" fmla="*/ 0 h 220304"/>
                <a:gd name="connsiteX3" fmla="*/ 0 w 289836"/>
                <a:gd name="connsiteY3" fmla="*/ 37327 h 220304"/>
                <a:gd name="connsiteX4" fmla="*/ 0 w 289836"/>
                <a:gd name="connsiteY4" fmla="*/ 45378 h 220304"/>
                <a:gd name="connsiteX5" fmla="*/ 67336 w 289836"/>
                <a:gd name="connsiteY5" fmla="*/ 220305 h 220304"/>
                <a:gd name="connsiteX6" fmla="*/ 279590 w 289836"/>
                <a:gd name="connsiteY6" fmla="*/ 47574 h 22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836" h="220304">
                  <a:moveTo>
                    <a:pt x="279590" y="47574"/>
                  </a:moveTo>
                  <a:cubicBezTo>
                    <a:pt x="283249" y="46842"/>
                    <a:pt x="286909" y="45378"/>
                    <a:pt x="289837" y="44646"/>
                  </a:cubicBezTo>
                  <a:cubicBezTo>
                    <a:pt x="283249" y="30008"/>
                    <a:pt x="275930" y="14638"/>
                    <a:pt x="268611" y="0"/>
                  </a:cubicBezTo>
                  <a:cubicBezTo>
                    <a:pt x="137599" y="39523"/>
                    <a:pt x="10979" y="37327"/>
                    <a:pt x="0" y="37327"/>
                  </a:cubicBezTo>
                  <a:cubicBezTo>
                    <a:pt x="0" y="40255"/>
                    <a:pt x="0" y="42451"/>
                    <a:pt x="0" y="45378"/>
                  </a:cubicBezTo>
                  <a:cubicBezTo>
                    <a:pt x="0" y="112714"/>
                    <a:pt x="25617" y="174195"/>
                    <a:pt x="67336" y="220305"/>
                  </a:cubicBezTo>
                  <a:cubicBezTo>
                    <a:pt x="72459" y="210058"/>
                    <a:pt x="144918" y="90757"/>
                    <a:pt x="279590" y="4757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8A9440D4-9CF9-873C-E480-6FCB15E7ED61}"/>
                </a:ext>
              </a:extLst>
            </p:cNvPr>
            <p:cNvSpPr/>
            <p:nvPr/>
          </p:nvSpPr>
          <p:spPr>
            <a:xfrm>
              <a:off x="8901411" y="3860095"/>
              <a:ext cx="204934" cy="163215"/>
            </a:xfrm>
            <a:custGeom>
              <a:avLst/>
              <a:gdLst>
                <a:gd name="connsiteX0" fmla="*/ 16834 w 204934"/>
                <a:gd name="connsiteY0" fmla="*/ 141259 h 163215"/>
                <a:gd name="connsiteX1" fmla="*/ 22689 w 204934"/>
                <a:gd name="connsiteY1" fmla="*/ 155165 h 163215"/>
                <a:gd name="connsiteX2" fmla="*/ 204935 w 204934"/>
                <a:gd name="connsiteY2" fmla="*/ 163216 h 163215"/>
                <a:gd name="connsiteX3" fmla="*/ 145650 w 204934"/>
                <a:gd name="connsiteY3" fmla="*/ 0 h 163215"/>
                <a:gd name="connsiteX4" fmla="*/ 0 w 204934"/>
                <a:gd name="connsiteY4" fmla="*/ 103199 h 163215"/>
                <a:gd name="connsiteX5" fmla="*/ 16834 w 204934"/>
                <a:gd name="connsiteY5" fmla="*/ 141259 h 16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934" h="163215">
                  <a:moveTo>
                    <a:pt x="16834" y="141259"/>
                  </a:moveTo>
                  <a:cubicBezTo>
                    <a:pt x="19030" y="145650"/>
                    <a:pt x="20493" y="150773"/>
                    <a:pt x="22689" y="155165"/>
                  </a:cubicBezTo>
                  <a:cubicBezTo>
                    <a:pt x="109787" y="144186"/>
                    <a:pt x="196152" y="161752"/>
                    <a:pt x="204935" y="163216"/>
                  </a:cubicBezTo>
                  <a:cubicBezTo>
                    <a:pt x="204203" y="101735"/>
                    <a:pt x="182246" y="44646"/>
                    <a:pt x="145650" y="0"/>
                  </a:cubicBezTo>
                  <a:cubicBezTo>
                    <a:pt x="139795" y="7319"/>
                    <a:pt x="95881" y="63676"/>
                    <a:pt x="0" y="103199"/>
                  </a:cubicBezTo>
                  <a:cubicBezTo>
                    <a:pt x="5855" y="115642"/>
                    <a:pt x="11711" y="128816"/>
                    <a:pt x="16834" y="141259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AF5137D3-C0F3-DB66-17AA-D29A45A0AAC6}"/>
                </a:ext>
              </a:extLst>
            </p:cNvPr>
            <p:cNvSpPr/>
            <p:nvPr/>
          </p:nvSpPr>
          <p:spPr>
            <a:xfrm>
              <a:off x="8588154" y="3788367"/>
              <a:ext cx="242262" cy="183193"/>
            </a:xfrm>
            <a:custGeom>
              <a:avLst/>
              <a:gdLst>
                <a:gd name="connsiteX0" fmla="*/ 242262 w 242262"/>
                <a:gd name="connsiteY0" fmla="*/ 151506 h 183193"/>
                <a:gd name="connsiteX1" fmla="*/ 144918 w 242262"/>
                <a:gd name="connsiteY1" fmla="*/ 0 h 183193"/>
                <a:gd name="connsiteX2" fmla="*/ 0 w 242262"/>
                <a:gd name="connsiteY2" fmla="*/ 182978 h 183193"/>
                <a:gd name="connsiteX3" fmla="*/ 242262 w 242262"/>
                <a:gd name="connsiteY3" fmla="*/ 151506 h 18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262" h="183193">
                  <a:moveTo>
                    <a:pt x="242262" y="151506"/>
                  </a:moveTo>
                  <a:cubicBezTo>
                    <a:pt x="198348" y="74655"/>
                    <a:pt x="152237" y="9515"/>
                    <a:pt x="144918" y="0"/>
                  </a:cubicBezTo>
                  <a:cubicBezTo>
                    <a:pt x="71727" y="34400"/>
                    <a:pt x="16834" y="101736"/>
                    <a:pt x="0" y="182978"/>
                  </a:cubicBezTo>
                  <a:cubicBezTo>
                    <a:pt x="11710" y="183710"/>
                    <a:pt x="120033" y="184442"/>
                    <a:pt x="242262" y="151506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0A3338BF-2737-77F2-5ED9-889529F7BFBB}"/>
                </a:ext>
              </a:extLst>
            </p:cNvPr>
            <p:cNvSpPr/>
            <p:nvPr/>
          </p:nvSpPr>
          <p:spPr>
            <a:xfrm>
              <a:off x="8430793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413529 w 827058"/>
                <a:gd name="connsiteY5" fmla="*/ 720200 h 827058"/>
                <a:gd name="connsiteX6" fmla="*/ 106859 w 827058"/>
                <a:gd name="connsiteY6" fmla="*/ 413529 h 827058"/>
                <a:gd name="connsiteX7" fmla="*/ 413529 w 827058"/>
                <a:gd name="connsiteY7" fmla="*/ 106859 h 827058"/>
                <a:gd name="connsiteX8" fmla="*/ 720200 w 827058"/>
                <a:gd name="connsiteY8" fmla="*/ 413529 h 827058"/>
                <a:gd name="connsiteX9" fmla="*/ 413529 w 827058"/>
                <a:gd name="connsiteY9" fmla="*/ 72020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413529" y="720200"/>
                  </a:moveTo>
                  <a:cubicBezTo>
                    <a:pt x="244458" y="720200"/>
                    <a:pt x="106859" y="582600"/>
                    <a:pt x="106859" y="413529"/>
                  </a:cubicBezTo>
                  <a:cubicBezTo>
                    <a:pt x="106859" y="244458"/>
                    <a:pt x="244458" y="106859"/>
                    <a:pt x="413529" y="106859"/>
                  </a:cubicBezTo>
                  <a:cubicBezTo>
                    <a:pt x="582600" y="106859"/>
                    <a:pt x="720200" y="244458"/>
                    <a:pt x="720200" y="413529"/>
                  </a:cubicBezTo>
                  <a:cubicBezTo>
                    <a:pt x="720200" y="582600"/>
                    <a:pt x="582600" y="720200"/>
                    <a:pt x="413529" y="720200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3BA069CC-D05D-8103-61B3-B63B27ACD942}"/>
                </a:ext>
              </a:extLst>
            </p:cNvPr>
            <p:cNvSpPr/>
            <p:nvPr/>
          </p:nvSpPr>
          <p:spPr>
            <a:xfrm>
              <a:off x="8684034" y="4067225"/>
              <a:ext cx="262755" cy="219573"/>
            </a:xfrm>
            <a:custGeom>
              <a:avLst/>
              <a:gdLst>
                <a:gd name="connsiteX0" fmla="*/ 205667 w 262755"/>
                <a:gd name="connsiteY0" fmla="*/ 1464 h 219573"/>
                <a:gd name="connsiteX1" fmla="*/ 0 w 262755"/>
                <a:gd name="connsiteY1" fmla="*/ 164680 h 219573"/>
                <a:gd name="connsiteX2" fmla="*/ 160289 w 262755"/>
                <a:gd name="connsiteY2" fmla="*/ 219573 h 219573"/>
                <a:gd name="connsiteX3" fmla="*/ 262756 w 262755"/>
                <a:gd name="connsiteY3" fmla="*/ 198348 h 219573"/>
                <a:gd name="connsiteX4" fmla="*/ 207131 w 262755"/>
                <a:gd name="connsiteY4" fmla="*/ 0 h 219573"/>
                <a:gd name="connsiteX5" fmla="*/ 205667 w 262755"/>
                <a:gd name="connsiteY5" fmla="*/ 1464 h 21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755" h="219573">
                  <a:moveTo>
                    <a:pt x="205667" y="1464"/>
                  </a:moveTo>
                  <a:cubicBezTo>
                    <a:pt x="57821" y="52698"/>
                    <a:pt x="5123" y="155165"/>
                    <a:pt x="0" y="164680"/>
                  </a:cubicBezTo>
                  <a:cubicBezTo>
                    <a:pt x="43915" y="199080"/>
                    <a:pt x="100272" y="219573"/>
                    <a:pt x="160289" y="219573"/>
                  </a:cubicBezTo>
                  <a:cubicBezTo>
                    <a:pt x="196884" y="219573"/>
                    <a:pt x="231284" y="212254"/>
                    <a:pt x="262756" y="198348"/>
                  </a:cubicBezTo>
                  <a:cubicBezTo>
                    <a:pt x="259096" y="175658"/>
                    <a:pt x="243726" y="95148"/>
                    <a:pt x="207131" y="0"/>
                  </a:cubicBezTo>
                  <a:cubicBezTo>
                    <a:pt x="206399" y="1464"/>
                    <a:pt x="206399" y="1464"/>
                    <a:pt x="205667" y="146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15B50EA-47AF-11B3-CEBD-12E4AFAE8718}"/>
                </a:ext>
              </a:extLst>
            </p:cNvPr>
            <p:cNvSpPr/>
            <p:nvPr/>
          </p:nvSpPr>
          <p:spPr>
            <a:xfrm>
              <a:off x="8939471" y="4051983"/>
              <a:ext cx="162484" cy="190900"/>
            </a:xfrm>
            <a:custGeom>
              <a:avLst/>
              <a:gdLst>
                <a:gd name="connsiteX0" fmla="*/ 0 w 162484"/>
                <a:gd name="connsiteY0" fmla="*/ 4264 h 190900"/>
                <a:gd name="connsiteX1" fmla="*/ 50502 w 162484"/>
                <a:gd name="connsiteY1" fmla="*/ 190901 h 190900"/>
                <a:gd name="connsiteX2" fmla="*/ 162484 w 162484"/>
                <a:gd name="connsiteY2" fmla="*/ 15974 h 190900"/>
                <a:gd name="connsiteX3" fmla="*/ 0 w 162484"/>
                <a:gd name="connsiteY3" fmla="*/ 4264 h 19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84" h="190900">
                  <a:moveTo>
                    <a:pt x="0" y="4264"/>
                  </a:moveTo>
                  <a:cubicBezTo>
                    <a:pt x="34400" y="98680"/>
                    <a:pt x="48306" y="174799"/>
                    <a:pt x="50502" y="190901"/>
                  </a:cubicBezTo>
                  <a:cubicBezTo>
                    <a:pt x="109055" y="151377"/>
                    <a:pt x="151506" y="88433"/>
                    <a:pt x="162484" y="15974"/>
                  </a:cubicBezTo>
                  <a:cubicBezTo>
                    <a:pt x="154433" y="12315"/>
                    <a:pt x="82706" y="-8911"/>
                    <a:pt x="0" y="4264"/>
                  </a:cubicBezTo>
                  <a:close/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AF4464B7-52AF-63EF-BBF5-7E746688661C}"/>
              </a:ext>
            </a:extLst>
          </p:cNvPr>
          <p:cNvSpPr/>
          <p:nvPr/>
        </p:nvSpPr>
        <p:spPr>
          <a:xfrm>
            <a:off x="1200501" y="5926058"/>
            <a:ext cx="428252" cy="428252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426704 w 827058"/>
              <a:gd name="connsiteY5" fmla="*/ 668234 h 827058"/>
              <a:gd name="connsiteX6" fmla="*/ 426704 w 827058"/>
              <a:gd name="connsiteY6" fmla="*/ 668234 h 827058"/>
              <a:gd name="connsiteX7" fmla="*/ 300815 w 827058"/>
              <a:gd name="connsiteY7" fmla="*/ 636030 h 827058"/>
              <a:gd name="connsiteX8" fmla="*/ 161752 w 827058"/>
              <a:gd name="connsiteY8" fmla="*/ 672626 h 827058"/>
              <a:gd name="connsiteX9" fmla="*/ 199080 w 827058"/>
              <a:gd name="connsiteY9" fmla="*/ 536490 h 827058"/>
              <a:gd name="connsiteX10" fmla="*/ 163948 w 827058"/>
              <a:gd name="connsiteY10" fmla="*/ 405478 h 827058"/>
              <a:gd name="connsiteX11" fmla="*/ 426704 w 827058"/>
              <a:gd name="connsiteY11" fmla="*/ 142723 h 827058"/>
              <a:gd name="connsiteX12" fmla="*/ 612609 w 827058"/>
              <a:gd name="connsiteY12" fmla="*/ 219573 h 827058"/>
              <a:gd name="connsiteX13" fmla="*/ 689460 w 827058"/>
              <a:gd name="connsiteY13" fmla="*/ 405478 h 827058"/>
              <a:gd name="connsiteX14" fmla="*/ 426704 w 827058"/>
              <a:gd name="connsiteY14" fmla="*/ 668234 h 827058"/>
              <a:gd name="connsiteX15" fmla="*/ 426704 w 827058"/>
              <a:gd name="connsiteY15" fmla="*/ 187369 h 827058"/>
              <a:gd name="connsiteX16" fmla="*/ 208594 w 827058"/>
              <a:gd name="connsiteY16" fmla="*/ 405478 h 827058"/>
              <a:gd name="connsiteX17" fmla="*/ 242263 w 827058"/>
              <a:gd name="connsiteY17" fmla="*/ 521852 h 827058"/>
              <a:gd name="connsiteX18" fmla="*/ 247386 w 827058"/>
              <a:gd name="connsiteY18" fmla="*/ 529903 h 827058"/>
              <a:gd name="connsiteX19" fmla="*/ 225428 w 827058"/>
              <a:gd name="connsiteY19" fmla="*/ 610413 h 827058"/>
              <a:gd name="connsiteX20" fmla="*/ 308135 w 827058"/>
              <a:gd name="connsiteY20" fmla="*/ 588456 h 827058"/>
              <a:gd name="connsiteX21" fmla="*/ 316185 w 827058"/>
              <a:gd name="connsiteY21" fmla="*/ 592847 h 827058"/>
              <a:gd name="connsiteX22" fmla="*/ 427436 w 827058"/>
              <a:gd name="connsiteY22" fmla="*/ 623588 h 827058"/>
              <a:gd name="connsiteX23" fmla="*/ 427436 w 827058"/>
              <a:gd name="connsiteY23" fmla="*/ 623588 h 827058"/>
              <a:gd name="connsiteX24" fmla="*/ 645545 w 827058"/>
              <a:gd name="connsiteY24" fmla="*/ 405478 h 827058"/>
              <a:gd name="connsiteX25" fmla="*/ 581869 w 827058"/>
              <a:gd name="connsiteY25" fmla="*/ 251045 h 827058"/>
              <a:gd name="connsiteX26" fmla="*/ 426704 w 827058"/>
              <a:gd name="connsiteY26" fmla="*/ 187369 h 827058"/>
              <a:gd name="connsiteX27" fmla="*/ 555520 w 827058"/>
              <a:gd name="connsiteY27" fmla="*/ 499163 h 827058"/>
              <a:gd name="connsiteX28" fmla="*/ 511605 w 827058"/>
              <a:gd name="connsiteY28" fmla="*/ 530635 h 827058"/>
              <a:gd name="connsiteX29" fmla="*/ 470618 w 827058"/>
              <a:gd name="connsiteY29" fmla="*/ 527707 h 827058"/>
              <a:gd name="connsiteX30" fmla="*/ 433291 w 827058"/>
              <a:gd name="connsiteY30" fmla="*/ 513801 h 827058"/>
              <a:gd name="connsiteX31" fmla="*/ 321309 w 827058"/>
              <a:gd name="connsiteY31" fmla="*/ 414993 h 827058"/>
              <a:gd name="connsiteX32" fmla="*/ 294228 w 827058"/>
              <a:gd name="connsiteY32" fmla="*/ 346926 h 827058"/>
              <a:gd name="connsiteX33" fmla="*/ 316917 w 827058"/>
              <a:gd name="connsiteY33" fmla="*/ 292032 h 827058"/>
              <a:gd name="connsiteX34" fmla="*/ 334483 w 827058"/>
              <a:gd name="connsiteY34" fmla="*/ 283981 h 827058"/>
              <a:gd name="connsiteX35" fmla="*/ 346926 w 827058"/>
              <a:gd name="connsiteY35" fmla="*/ 283981 h 827058"/>
              <a:gd name="connsiteX36" fmla="*/ 361564 w 827058"/>
              <a:gd name="connsiteY36" fmla="*/ 294960 h 827058"/>
              <a:gd name="connsiteX37" fmla="*/ 382057 w 827058"/>
              <a:gd name="connsiteY37" fmla="*/ 343998 h 827058"/>
              <a:gd name="connsiteX38" fmla="*/ 382789 w 827058"/>
              <a:gd name="connsiteY38" fmla="*/ 355708 h 827058"/>
              <a:gd name="connsiteX39" fmla="*/ 376202 w 827058"/>
              <a:gd name="connsiteY39" fmla="*/ 366687 h 827058"/>
              <a:gd name="connsiteX40" fmla="*/ 366687 w 827058"/>
              <a:gd name="connsiteY40" fmla="*/ 378398 h 827058"/>
              <a:gd name="connsiteX41" fmla="*/ 363760 w 827058"/>
              <a:gd name="connsiteY41" fmla="*/ 391572 h 827058"/>
              <a:gd name="connsiteX42" fmla="*/ 400355 w 827058"/>
              <a:gd name="connsiteY42" fmla="*/ 436951 h 827058"/>
              <a:gd name="connsiteX43" fmla="*/ 453053 w 827058"/>
              <a:gd name="connsiteY43" fmla="*/ 469155 h 827058"/>
              <a:gd name="connsiteX44" fmla="*/ 466959 w 827058"/>
              <a:gd name="connsiteY44" fmla="*/ 467691 h 827058"/>
              <a:gd name="connsiteX45" fmla="*/ 487453 w 827058"/>
              <a:gd name="connsiteY45" fmla="*/ 442074 h 827058"/>
              <a:gd name="connsiteX46" fmla="*/ 502091 w 827058"/>
              <a:gd name="connsiteY46" fmla="*/ 439146 h 827058"/>
              <a:gd name="connsiteX47" fmla="*/ 546737 w 827058"/>
              <a:gd name="connsiteY47" fmla="*/ 460372 h 827058"/>
              <a:gd name="connsiteX48" fmla="*/ 559180 w 827058"/>
              <a:gd name="connsiteY48" fmla="*/ 467691 h 827058"/>
              <a:gd name="connsiteX49" fmla="*/ 555520 w 827058"/>
              <a:gd name="connsiteY49" fmla="*/ 499163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426704" y="668234"/>
                </a:moveTo>
                <a:lnTo>
                  <a:pt x="426704" y="668234"/>
                </a:lnTo>
                <a:cubicBezTo>
                  <a:pt x="382789" y="668234"/>
                  <a:pt x="339607" y="657256"/>
                  <a:pt x="300815" y="636030"/>
                </a:cubicBezTo>
                <a:lnTo>
                  <a:pt x="161752" y="672626"/>
                </a:lnTo>
                <a:lnTo>
                  <a:pt x="199080" y="536490"/>
                </a:lnTo>
                <a:cubicBezTo>
                  <a:pt x="176391" y="496967"/>
                  <a:pt x="163948" y="451589"/>
                  <a:pt x="163948" y="405478"/>
                </a:cubicBezTo>
                <a:cubicBezTo>
                  <a:pt x="163948" y="260560"/>
                  <a:pt x="281785" y="142723"/>
                  <a:pt x="426704" y="142723"/>
                </a:cubicBezTo>
                <a:cubicBezTo>
                  <a:pt x="496967" y="142723"/>
                  <a:pt x="562839" y="169803"/>
                  <a:pt x="612609" y="219573"/>
                </a:cubicBezTo>
                <a:cubicBezTo>
                  <a:pt x="662379" y="269343"/>
                  <a:pt x="689460" y="335215"/>
                  <a:pt x="689460" y="405478"/>
                </a:cubicBezTo>
                <a:cubicBezTo>
                  <a:pt x="689460" y="550397"/>
                  <a:pt x="571622" y="668234"/>
                  <a:pt x="426704" y="668234"/>
                </a:cubicBezTo>
                <a:close/>
                <a:moveTo>
                  <a:pt x="426704" y="187369"/>
                </a:moveTo>
                <a:cubicBezTo>
                  <a:pt x="306671" y="187369"/>
                  <a:pt x="208594" y="285445"/>
                  <a:pt x="208594" y="405478"/>
                </a:cubicBezTo>
                <a:cubicBezTo>
                  <a:pt x="208594" y="446465"/>
                  <a:pt x="220305" y="486720"/>
                  <a:pt x="242263" y="521852"/>
                </a:cubicBezTo>
                <a:lnTo>
                  <a:pt x="247386" y="529903"/>
                </a:lnTo>
                <a:lnTo>
                  <a:pt x="225428" y="610413"/>
                </a:lnTo>
                <a:lnTo>
                  <a:pt x="308135" y="588456"/>
                </a:lnTo>
                <a:lnTo>
                  <a:pt x="316185" y="592847"/>
                </a:lnTo>
                <a:cubicBezTo>
                  <a:pt x="349853" y="612609"/>
                  <a:pt x="387912" y="623588"/>
                  <a:pt x="427436" y="623588"/>
                </a:cubicBezTo>
                <a:lnTo>
                  <a:pt x="427436" y="623588"/>
                </a:lnTo>
                <a:cubicBezTo>
                  <a:pt x="547469" y="623588"/>
                  <a:pt x="645545" y="525512"/>
                  <a:pt x="645545" y="405478"/>
                </a:cubicBezTo>
                <a:cubicBezTo>
                  <a:pt x="645545" y="346926"/>
                  <a:pt x="622856" y="292764"/>
                  <a:pt x="581869" y="251045"/>
                </a:cubicBezTo>
                <a:cubicBezTo>
                  <a:pt x="540150" y="210058"/>
                  <a:pt x="485256" y="187369"/>
                  <a:pt x="426704" y="187369"/>
                </a:cubicBezTo>
                <a:close/>
                <a:moveTo>
                  <a:pt x="555520" y="499163"/>
                </a:moveTo>
                <a:cubicBezTo>
                  <a:pt x="550397" y="514533"/>
                  <a:pt x="524048" y="528439"/>
                  <a:pt x="511605" y="530635"/>
                </a:cubicBezTo>
                <a:cubicBezTo>
                  <a:pt x="500627" y="532099"/>
                  <a:pt x="485989" y="532831"/>
                  <a:pt x="470618" y="527707"/>
                </a:cubicBezTo>
                <a:cubicBezTo>
                  <a:pt x="461104" y="524780"/>
                  <a:pt x="448661" y="520388"/>
                  <a:pt x="433291" y="513801"/>
                </a:cubicBezTo>
                <a:cubicBezTo>
                  <a:pt x="367419" y="485257"/>
                  <a:pt x="324236" y="419385"/>
                  <a:pt x="321309" y="414993"/>
                </a:cubicBezTo>
                <a:cubicBezTo>
                  <a:pt x="318381" y="410602"/>
                  <a:pt x="294228" y="379130"/>
                  <a:pt x="294228" y="346926"/>
                </a:cubicBezTo>
                <a:cubicBezTo>
                  <a:pt x="294228" y="314721"/>
                  <a:pt x="311062" y="298619"/>
                  <a:pt x="316917" y="292032"/>
                </a:cubicBezTo>
                <a:cubicBezTo>
                  <a:pt x="322773" y="285445"/>
                  <a:pt x="330092" y="283981"/>
                  <a:pt x="334483" y="283981"/>
                </a:cubicBezTo>
                <a:cubicBezTo>
                  <a:pt x="338874" y="283981"/>
                  <a:pt x="343266" y="283981"/>
                  <a:pt x="346926" y="283981"/>
                </a:cubicBezTo>
                <a:cubicBezTo>
                  <a:pt x="351317" y="283981"/>
                  <a:pt x="356440" y="282517"/>
                  <a:pt x="361564" y="294960"/>
                </a:cubicBezTo>
                <a:cubicBezTo>
                  <a:pt x="366687" y="308134"/>
                  <a:pt x="379862" y="340338"/>
                  <a:pt x="382057" y="343998"/>
                </a:cubicBezTo>
                <a:cubicBezTo>
                  <a:pt x="383521" y="346926"/>
                  <a:pt x="384985" y="351317"/>
                  <a:pt x="382789" y="355708"/>
                </a:cubicBezTo>
                <a:cubicBezTo>
                  <a:pt x="380593" y="360100"/>
                  <a:pt x="379862" y="363028"/>
                  <a:pt x="376202" y="366687"/>
                </a:cubicBezTo>
                <a:cubicBezTo>
                  <a:pt x="372543" y="370347"/>
                  <a:pt x="369615" y="375470"/>
                  <a:pt x="366687" y="378398"/>
                </a:cubicBezTo>
                <a:cubicBezTo>
                  <a:pt x="363760" y="381325"/>
                  <a:pt x="360100" y="384985"/>
                  <a:pt x="363760" y="391572"/>
                </a:cubicBezTo>
                <a:cubicBezTo>
                  <a:pt x="367419" y="398159"/>
                  <a:pt x="380593" y="419385"/>
                  <a:pt x="400355" y="436951"/>
                </a:cubicBezTo>
                <a:cubicBezTo>
                  <a:pt x="425240" y="459640"/>
                  <a:pt x="446465" y="466227"/>
                  <a:pt x="453053" y="469155"/>
                </a:cubicBezTo>
                <a:cubicBezTo>
                  <a:pt x="459640" y="472082"/>
                  <a:pt x="463299" y="472082"/>
                  <a:pt x="466959" y="467691"/>
                </a:cubicBezTo>
                <a:cubicBezTo>
                  <a:pt x="470618" y="463299"/>
                  <a:pt x="483061" y="448661"/>
                  <a:pt x="487453" y="442074"/>
                </a:cubicBezTo>
                <a:cubicBezTo>
                  <a:pt x="491844" y="435487"/>
                  <a:pt x="496235" y="436951"/>
                  <a:pt x="502091" y="439146"/>
                </a:cubicBezTo>
                <a:cubicBezTo>
                  <a:pt x="507946" y="441342"/>
                  <a:pt x="540150" y="457444"/>
                  <a:pt x="546737" y="460372"/>
                </a:cubicBezTo>
                <a:cubicBezTo>
                  <a:pt x="553324" y="463299"/>
                  <a:pt x="557716" y="465495"/>
                  <a:pt x="559180" y="467691"/>
                </a:cubicBezTo>
                <a:cubicBezTo>
                  <a:pt x="560644" y="470618"/>
                  <a:pt x="560644" y="483793"/>
                  <a:pt x="555520" y="499163"/>
                </a:cubicBezTo>
                <a:close/>
              </a:path>
            </a:pathLst>
          </a:cu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7DE6EAC-1382-6732-8AC0-A514541D53F8}"/>
              </a:ext>
            </a:extLst>
          </p:cNvPr>
          <p:cNvSpPr txBox="1"/>
          <p:nvPr/>
        </p:nvSpPr>
        <p:spPr>
          <a:xfrm>
            <a:off x="10292294" y="5984978"/>
            <a:ext cx="14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seusite.com</a:t>
            </a:r>
          </a:p>
        </p:txBody>
      </p:sp>
    </p:spTree>
    <p:extLst>
      <p:ext uri="{BB962C8B-B14F-4D97-AF65-F5344CB8AC3E}">
        <p14:creationId xmlns:p14="http://schemas.microsoft.com/office/powerpoint/2010/main" val="1403306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7FBAA94-2FAF-7B81-0C2D-B6EA02EC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DD8C4D13-789A-9660-1D36-456048F5A992}"/>
              </a:ext>
            </a:extLst>
          </p:cNvPr>
          <p:cNvSpPr/>
          <p:nvPr/>
        </p:nvSpPr>
        <p:spPr>
          <a:xfrm>
            <a:off x="6229550" y="2589958"/>
            <a:ext cx="1336875" cy="756987"/>
          </a:xfrm>
          <a:prstGeom prst="roundRect">
            <a:avLst>
              <a:gd name="adj" fmla="val 0"/>
            </a:avLst>
          </a:prstGeom>
          <a:solidFill>
            <a:srgbClr val="43B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r"/>
            <a:r>
              <a:rPr lang="pt-BR" sz="5400" dirty="0">
                <a:latin typeface="Teko Light" panose="02000000000000000000" pitchFamily="2" charset="0"/>
                <a:cs typeface="Teko Light" panose="02000000000000000000" pitchFamily="2" charset="0"/>
              </a:rPr>
              <a:t>03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248EA9B-4AF6-4BFC-936C-94587864BA71}"/>
              </a:ext>
            </a:extLst>
          </p:cNvPr>
          <p:cNvSpPr/>
          <p:nvPr/>
        </p:nvSpPr>
        <p:spPr>
          <a:xfrm>
            <a:off x="6559388" y="3511058"/>
            <a:ext cx="1227168" cy="756987"/>
          </a:xfrm>
          <a:prstGeom prst="roundRect">
            <a:avLst>
              <a:gd name="adj" fmla="val 0"/>
            </a:avLst>
          </a:prstGeom>
          <a:solidFill>
            <a:srgbClr val="2F9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r"/>
            <a:r>
              <a:rPr lang="pt-BR" sz="5400" dirty="0">
                <a:latin typeface="Teko Light" panose="02000000000000000000" pitchFamily="2" charset="0"/>
                <a:cs typeface="Teko Light" panose="02000000000000000000" pitchFamily="2" charset="0"/>
              </a:rPr>
              <a:t>04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9807EEC-DD13-805F-3F0F-9924FD73B424}"/>
              </a:ext>
            </a:extLst>
          </p:cNvPr>
          <p:cNvSpPr/>
          <p:nvPr/>
        </p:nvSpPr>
        <p:spPr>
          <a:xfrm>
            <a:off x="6742268" y="4432158"/>
            <a:ext cx="1166340" cy="756987"/>
          </a:xfrm>
          <a:prstGeom prst="roundRect">
            <a:avLst>
              <a:gd name="adj" fmla="val 0"/>
            </a:avLst>
          </a:prstGeom>
          <a:solidFill>
            <a:srgbClr val="1B7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r"/>
            <a:r>
              <a:rPr lang="pt-BR" sz="5400" dirty="0">
                <a:latin typeface="Teko Light" panose="02000000000000000000" pitchFamily="2" charset="0"/>
                <a:cs typeface="Teko Light" panose="02000000000000000000" pitchFamily="2" charset="0"/>
              </a:rPr>
              <a:t>05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4047870-3D89-06E4-C168-D4A2311C8DDD}"/>
              </a:ext>
            </a:extLst>
          </p:cNvPr>
          <p:cNvSpPr/>
          <p:nvPr/>
        </p:nvSpPr>
        <p:spPr>
          <a:xfrm>
            <a:off x="6864188" y="5353256"/>
            <a:ext cx="1125788" cy="756987"/>
          </a:xfrm>
          <a:prstGeom prst="roundRect">
            <a:avLst>
              <a:gd name="adj" fmla="val 0"/>
            </a:avLst>
          </a:prstGeom>
          <a:solidFill>
            <a:srgbClr val="075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r"/>
            <a:r>
              <a:rPr lang="pt-BR" sz="5400" dirty="0">
                <a:latin typeface="Teko Light" panose="02000000000000000000" pitchFamily="2" charset="0"/>
                <a:cs typeface="Teko Light" panose="02000000000000000000" pitchFamily="2" charset="0"/>
              </a:rPr>
              <a:t>06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1E4B030-319D-253F-A66F-7D8AB47EFB4C}"/>
              </a:ext>
            </a:extLst>
          </p:cNvPr>
          <p:cNvSpPr/>
          <p:nvPr/>
        </p:nvSpPr>
        <p:spPr>
          <a:xfrm>
            <a:off x="5716108" y="1668858"/>
            <a:ext cx="1507652" cy="756987"/>
          </a:xfrm>
          <a:prstGeom prst="roundRect">
            <a:avLst>
              <a:gd name="adj" fmla="val 0"/>
            </a:avLst>
          </a:prstGeom>
          <a:solidFill>
            <a:srgbClr val="57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r"/>
            <a:r>
              <a:rPr lang="pt-BR" sz="5400" dirty="0">
                <a:latin typeface="Teko Light" panose="02000000000000000000" pitchFamily="2" charset="0"/>
                <a:cs typeface="Teko Light" panose="02000000000000000000" pitchFamily="2" charset="0"/>
              </a:rPr>
              <a:t>02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14836-931D-DB69-4734-F3F733F2BFE6}"/>
              </a:ext>
            </a:extLst>
          </p:cNvPr>
          <p:cNvSpPr/>
          <p:nvPr/>
        </p:nvSpPr>
        <p:spPr>
          <a:xfrm>
            <a:off x="4933788" y="747758"/>
            <a:ext cx="1767860" cy="756987"/>
          </a:xfrm>
          <a:prstGeom prst="roundRect">
            <a:avLst>
              <a:gd name="adj" fmla="val 0"/>
            </a:avLst>
          </a:prstGeom>
          <a:solidFill>
            <a:srgbClr val="6B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r"/>
            <a:r>
              <a:rPr lang="pt-BR" sz="5400" dirty="0">
                <a:latin typeface="Teko Light" panose="02000000000000000000" pitchFamily="2" charset="0"/>
                <a:cs typeface="Teko Light" panose="02000000000000000000" pitchFamily="2" charset="0"/>
              </a:rPr>
              <a:t>01</a:t>
            </a: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7E5A088D-09A2-C270-7D51-9B5A076BC7A0}"/>
              </a:ext>
            </a:extLst>
          </p:cNvPr>
          <p:cNvSpPr/>
          <p:nvPr/>
        </p:nvSpPr>
        <p:spPr>
          <a:xfrm>
            <a:off x="2876018" y="0"/>
            <a:ext cx="4067513" cy="6857998"/>
          </a:xfrm>
          <a:custGeom>
            <a:avLst/>
            <a:gdLst>
              <a:gd name="connsiteX0" fmla="*/ 0 w 4067513"/>
              <a:gd name="connsiteY0" fmla="*/ 0 h 6857998"/>
              <a:gd name="connsiteX1" fmla="*/ 1270429 w 4067513"/>
              <a:gd name="connsiteY1" fmla="*/ 0 h 6857998"/>
              <a:gd name="connsiteX2" fmla="*/ 1305480 w 4067513"/>
              <a:gd name="connsiteY2" fmla="*/ 24925 h 6857998"/>
              <a:gd name="connsiteX3" fmla="*/ 4067513 w 4067513"/>
              <a:gd name="connsiteY3" fmla="*/ 5535015 h 6857998"/>
              <a:gd name="connsiteX4" fmla="*/ 3944478 w 4067513"/>
              <a:gd name="connsiteY4" fmla="*/ 6836683 h 6857998"/>
              <a:gd name="connsiteX5" fmla="*/ 3939700 w 4067513"/>
              <a:gd name="connsiteY5" fmla="*/ 6857998 h 6857998"/>
              <a:gd name="connsiteX6" fmla="*/ 3877499 w 4067513"/>
              <a:gd name="connsiteY6" fmla="*/ 6857998 h 6857998"/>
              <a:gd name="connsiteX7" fmla="*/ 3891590 w 4067513"/>
              <a:gd name="connsiteY7" fmla="*/ 6734628 h 6857998"/>
              <a:gd name="connsiteX8" fmla="*/ 3911640 w 4067513"/>
              <a:gd name="connsiteY8" fmla="*/ 6205575 h 6857998"/>
              <a:gd name="connsiteX9" fmla="*/ 16595 w 4067513"/>
              <a:gd name="connsiteY9" fmla="*/ 7503 h 6857998"/>
              <a:gd name="connsiteX10" fmla="*/ 0 w 4067513"/>
              <a:gd name="connsiteY10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67513" h="6857998">
                <a:moveTo>
                  <a:pt x="0" y="0"/>
                </a:moveTo>
                <a:lnTo>
                  <a:pt x="1270429" y="0"/>
                </a:lnTo>
                <a:lnTo>
                  <a:pt x="1305480" y="24925"/>
                </a:lnTo>
                <a:cubicBezTo>
                  <a:pt x="2982204" y="1278872"/>
                  <a:pt x="4067513" y="3280200"/>
                  <a:pt x="4067513" y="5535015"/>
                </a:cubicBezTo>
                <a:cubicBezTo>
                  <a:pt x="4067513" y="5980045"/>
                  <a:pt x="4025236" y="6415200"/>
                  <a:pt x="3944478" y="6836683"/>
                </a:cubicBezTo>
                <a:lnTo>
                  <a:pt x="3939700" y="6857998"/>
                </a:lnTo>
                <a:lnTo>
                  <a:pt x="3877499" y="6857998"/>
                </a:lnTo>
                <a:lnTo>
                  <a:pt x="3891590" y="6734628"/>
                </a:lnTo>
                <a:cubicBezTo>
                  <a:pt x="3904876" y="6560019"/>
                  <a:pt x="3911640" y="6383587"/>
                  <a:pt x="3911640" y="6205575"/>
                </a:cubicBezTo>
                <a:cubicBezTo>
                  <a:pt x="3911640" y="3476062"/>
                  <a:pt x="2321257" y="1118002"/>
                  <a:pt x="16595" y="750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93F6FC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411B40FB-114F-09A0-ABE5-4B04C0839408}"/>
              </a:ext>
            </a:extLst>
          </p:cNvPr>
          <p:cNvSpPr/>
          <p:nvPr/>
        </p:nvSpPr>
        <p:spPr>
          <a:xfrm>
            <a:off x="-1" y="0"/>
            <a:ext cx="6787659" cy="6857999"/>
          </a:xfrm>
          <a:custGeom>
            <a:avLst/>
            <a:gdLst>
              <a:gd name="connsiteX0" fmla="*/ 0 w 8671559"/>
              <a:gd name="connsiteY0" fmla="*/ 0 h 6857999"/>
              <a:gd name="connsiteX1" fmla="*/ 8671559 w 8671559"/>
              <a:gd name="connsiteY1" fmla="*/ 0 h 6857999"/>
              <a:gd name="connsiteX2" fmla="*/ 8671559 w 8671559"/>
              <a:gd name="connsiteY2" fmla="*/ 6857999 h 6857999"/>
              <a:gd name="connsiteX3" fmla="*/ 6815719 w 8671559"/>
              <a:gd name="connsiteY3" fmla="*/ 6857999 h 6857999"/>
              <a:gd name="connsiteX4" fmla="*/ 6820497 w 8671559"/>
              <a:gd name="connsiteY4" fmla="*/ 6836684 h 6857999"/>
              <a:gd name="connsiteX5" fmla="*/ 6943532 w 8671559"/>
              <a:gd name="connsiteY5" fmla="*/ 5535016 h 6857999"/>
              <a:gd name="connsiteX6" fmla="*/ 4181499 w 8671559"/>
              <a:gd name="connsiteY6" fmla="*/ 24926 h 6857999"/>
              <a:gd name="connsiteX7" fmla="*/ 4146448 w 8671559"/>
              <a:gd name="connsiteY7" fmla="*/ 1 h 6857999"/>
              <a:gd name="connsiteX8" fmla="*/ 2876019 w 8671559"/>
              <a:gd name="connsiteY8" fmla="*/ 1 h 6857999"/>
              <a:gd name="connsiteX9" fmla="*/ 2892614 w 8671559"/>
              <a:gd name="connsiteY9" fmla="*/ 7504 h 6857999"/>
              <a:gd name="connsiteX10" fmla="*/ 6787659 w 8671559"/>
              <a:gd name="connsiteY10" fmla="*/ 6205576 h 6857999"/>
              <a:gd name="connsiteX11" fmla="*/ 6767609 w 8671559"/>
              <a:gd name="connsiteY11" fmla="*/ 6734629 h 6857999"/>
              <a:gd name="connsiteX12" fmla="*/ 6753518 w 8671559"/>
              <a:gd name="connsiteY12" fmla="*/ 6857999 h 6857999"/>
              <a:gd name="connsiteX13" fmla="*/ 0 w 8671559"/>
              <a:gd name="connsiteY13" fmla="*/ 6857999 h 6857999"/>
              <a:gd name="connsiteX14" fmla="*/ 0 w 8671559"/>
              <a:gd name="connsiteY14" fmla="*/ 0 h 6857999"/>
              <a:gd name="connsiteX0" fmla="*/ 0 w 8671559"/>
              <a:gd name="connsiteY0" fmla="*/ 0 h 6870699"/>
              <a:gd name="connsiteX1" fmla="*/ 8671559 w 8671559"/>
              <a:gd name="connsiteY1" fmla="*/ 0 h 6870699"/>
              <a:gd name="connsiteX2" fmla="*/ 8671559 w 8671559"/>
              <a:gd name="connsiteY2" fmla="*/ 6857999 h 6870699"/>
              <a:gd name="connsiteX3" fmla="*/ 6970659 w 8671559"/>
              <a:gd name="connsiteY3" fmla="*/ 6870699 h 6870699"/>
              <a:gd name="connsiteX4" fmla="*/ 6820497 w 8671559"/>
              <a:gd name="connsiteY4" fmla="*/ 6836684 h 6870699"/>
              <a:gd name="connsiteX5" fmla="*/ 6943532 w 8671559"/>
              <a:gd name="connsiteY5" fmla="*/ 5535016 h 6870699"/>
              <a:gd name="connsiteX6" fmla="*/ 4181499 w 8671559"/>
              <a:gd name="connsiteY6" fmla="*/ 24926 h 6870699"/>
              <a:gd name="connsiteX7" fmla="*/ 4146448 w 8671559"/>
              <a:gd name="connsiteY7" fmla="*/ 1 h 6870699"/>
              <a:gd name="connsiteX8" fmla="*/ 2876019 w 8671559"/>
              <a:gd name="connsiteY8" fmla="*/ 1 h 6870699"/>
              <a:gd name="connsiteX9" fmla="*/ 2892614 w 8671559"/>
              <a:gd name="connsiteY9" fmla="*/ 7504 h 6870699"/>
              <a:gd name="connsiteX10" fmla="*/ 6787659 w 8671559"/>
              <a:gd name="connsiteY10" fmla="*/ 6205576 h 6870699"/>
              <a:gd name="connsiteX11" fmla="*/ 6767609 w 8671559"/>
              <a:gd name="connsiteY11" fmla="*/ 6734629 h 6870699"/>
              <a:gd name="connsiteX12" fmla="*/ 6753518 w 8671559"/>
              <a:gd name="connsiteY12" fmla="*/ 6857999 h 6870699"/>
              <a:gd name="connsiteX13" fmla="*/ 0 w 8671559"/>
              <a:gd name="connsiteY13" fmla="*/ 6857999 h 6870699"/>
              <a:gd name="connsiteX14" fmla="*/ 0 w 8671559"/>
              <a:gd name="connsiteY14" fmla="*/ 0 h 6870699"/>
              <a:gd name="connsiteX0" fmla="*/ 0 w 8671559"/>
              <a:gd name="connsiteY0" fmla="*/ 0 h 6870699"/>
              <a:gd name="connsiteX1" fmla="*/ 8671559 w 8671559"/>
              <a:gd name="connsiteY1" fmla="*/ 0 h 6870699"/>
              <a:gd name="connsiteX2" fmla="*/ 8671559 w 8671559"/>
              <a:gd name="connsiteY2" fmla="*/ 6857999 h 6870699"/>
              <a:gd name="connsiteX3" fmla="*/ 6970659 w 8671559"/>
              <a:gd name="connsiteY3" fmla="*/ 6870699 h 6870699"/>
              <a:gd name="connsiteX4" fmla="*/ 7135457 w 8671559"/>
              <a:gd name="connsiteY4" fmla="*/ 6752864 h 6870699"/>
              <a:gd name="connsiteX5" fmla="*/ 6943532 w 8671559"/>
              <a:gd name="connsiteY5" fmla="*/ 5535016 h 6870699"/>
              <a:gd name="connsiteX6" fmla="*/ 4181499 w 8671559"/>
              <a:gd name="connsiteY6" fmla="*/ 24926 h 6870699"/>
              <a:gd name="connsiteX7" fmla="*/ 4146448 w 8671559"/>
              <a:gd name="connsiteY7" fmla="*/ 1 h 6870699"/>
              <a:gd name="connsiteX8" fmla="*/ 2876019 w 8671559"/>
              <a:gd name="connsiteY8" fmla="*/ 1 h 6870699"/>
              <a:gd name="connsiteX9" fmla="*/ 2892614 w 8671559"/>
              <a:gd name="connsiteY9" fmla="*/ 7504 h 6870699"/>
              <a:gd name="connsiteX10" fmla="*/ 6787659 w 8671559"/>
              <a:gd name="connsiteY10" fmla="*/ 6205576 h 6870699"/>
              <a:gd name="connsiteX11" fmla="*/ 6767609 w 8671559"/>
              <a:gd name="connsiteY11" fmla="*/ 6734629 h 6870699"/>
              <a:gd name="connsiteX12" fmla="*/ 6753518 w 8671559"/>
              <a:gd name="connsiteY12" fmla="*/ 6857999 h 6870699"/>
              <a:gd name="connsiteX13" fmla="*/ 0 w 8671559"/>
              <a:gd name="connsiteY13" fmla="*/ 6857999 h 6870699"/>
              <a:gd name="connsiteX14" fmla="*/ 0 w 8671559"/>
              <a:gd name="connsiteY14" fmla="*/ 0 h 6870699"/>
              <a:gd name="connsiteX0" fmla="*/ 0 w 8671559"/>
              <a:gd name="connsiteY0" fmla="*/ 0 h 6870699"/>
              <a:gd name="connsiteX1" fmla="*/ 8671559 w 8671559"/>
              <a:gd name="connsiteY1" fmla="*/ 0 h 6870699"/>
              <a:gd name="connsiteX2" fmla="*/ 8671559 w 8671559"/>
              <a:gd name="connsiteY2" fmla="*/ 6857999 h 6870699"/>
              <a:gd name="connsiteX3" fmla="*/ 6970659 w 8671559"/>
              <a:gd name="connsiteY3" fmla="*/ 6870699 h 6870699"/>
              <a:gd name="connsiteX4" fmla="*/ 7135457 w 8671559"/>
              <a:gd name="connsiteY4" fmla="*/ 6752864 h 6870699"/>
              <a:gd name="connsiteX5" fmla="*/ 6943532 w 8671559"/>
              <a:gd name="connsiteY5" fmla="*/ 5535016 h 6870699"/>
              <a:gd name="connsiteX6" fmla="*/ 4181499 w 8671559"/>
              <a:gd name="connsiteY6" fmla="*/ 24926 h 6870699"/>
              <a:gd name="connsiteX7" fmla="*/ 2876019 w 8671559"/>
              <a:gd name="connsiteY7" fmla="*/ 1 h 6870699"/>
              <a:gd name="connsiteX8" fmla="*/ 2892614 w 8671559"/>
              <a:gd name="connsiteY8" fmla="*/ 7504 h 6870699"/>
              <a:gd name="connsiteX9" fmla="*/ 6787659 w 8671559"/>
              <a:gd name="connsiteY9" fmla="*/ 6205576 h 6870699"/>
              <a:gd name="connsiteX10" fmla="*/ 6767609 w 8671559"/>
              <a:gd name="connsiteY10" fmla="*/ 6734629 h 6870699"/>
              <a:gd name="connsiteX11" fmla="*/ 6753518 w 8671559"/>
              <a:gd name="connsiteY11" fmla="*/ 6857999 h 6870699"/>
              <a:gd name="connsiteX12" fmla="*/ 0 w 8671559"/>
              <a:gd name="connsiteY12" fmla="*/ 6857999 h 6870699"/>
              <a:gd name="connsiteX13" fmla="*/ 0 w 8671559"/>
              <a:gd name="connsiteY13" fmla="*/ 0 h 6870699"/>
              <a:gd name="connsiteX0" fmla="*/ 0 w 8671559"/>
              <a:gd name="connsiteY0" fmla="*/ 380188 h 7250887"/>
              <a:gd name="connsiteX1" fmla="*/ 8671559 w 8671559"/>
              <a:gd name="connsiteY1" fmla="*/ 380188 h 7250887"/>
              <a:gd name="connsiteX2" fmla="*/ 8671559 w 8671559"/>
              <a:gd name="connsiteY2" fmla="*/ 7238187 h 7250887"/>
              <a:gd name="connsiteX3" fmla="*/ 6970659 w 8671559"/>
              <a:gd name="connsiteY3" fmla="*/ 7250887 h 7250887"/>
              <a:gd name="connsiteX4" fmla="*/ 7135457 w 8671559"/>
              <a:gd name="connsiteY4" fmla="*/ 7133052 h 7250887"/>
              <a:gd name="connsiteX5" fmla="*/ 6943532 w 8671559"/>
              <a:gd name="connsiteY5" fmla="*/ 5915204 h 7250887"/>
              <a:gd name="connsiteX6" fmla="*/ 3834258 w 8671559"/>
              <a:gd name="connsiteY6" fmla="*/ 0 h 7250887"/>
              <a:gd name="connsiteX7" fmla="*/ 2876019 w 8671559"/>
              <a:gd name="connsiteY7" fmla="*/ 380189 h 7250887"/>
              <a:gd name="connsiteX8" fmla="*/ 2892614 w 8671559"/>
              <a:gd name="connsiteY8" fmla="*/ 387692 h 7250887"/>
              <a:gd name="connsiteX9" fmla="*/ 6787659 w 8671559"/>
              <a:gd name="connsiteY9" fmla="*/ 6585764 h 7250887"/>
              <a:gd name="connsiteX10" fmla="*/ 6767609 w 8671559"/>
              <a:gd name="connsiteY10" fmla="*/ 7114817 h 7250887"/>
              <a:gd name="connsiteX11" fmla="*/ 6753518 w 8671559"/>
              <a:gd name="connsiteY11" fmla="*/ 7238187 h 7250887"/>
              <a:gd name="connsiteX12" fmla="*/ 0 w 8671559"/>
              <a:gd name="connsiteY12" fmla="*/ 7238187 h 7250887"/>
              <a:gd name="connsiteX13" fmla="*/ 0 w 8671559"/>
              <a:gd name="connsiteY13" fmla="*/ 380188 h 7250887"/>
              <a:gd name="connsiteX0" fmla="*/ 0 w 8671559"/>
              <a:gd name="connsiteY0" fmla="*/ 380188 h 7238187"/>
              <a:gd name="connsiteX1" fmla="*/ 8671559 w 8671559"/>
              <a:gd name="connsiteY1" fmla="*/ 380188 h 7238187"/>
              <a:gd name="connsiteX2" fmla="*/ 8671559 w 8671559"/>
              <a:gd name="connsiteY2" fmla="*/ 7238187 h 7238187"/>
              <a:gd name="connsiteX3" fmla="*/ 7135457 w 8671559"/>
              <a:gd name="connsiteY3" fmla="*/ 7133052 h 7238187"/>
              <a:gd name="connsiteX4" fmla="*/ 6943532 w 8671559"/>
              <a:gd name="connsiteY4" fmla="*/ 5915204 h 7238187"/>
              <a:gd name="connsiteX5" fmla="*/ 3834258 w 8671559"/>
              <a:gd name="connsiteY5" fmla="*/ 0 h 7238187"/>
              <a:gd name="connsiteX6" fmla="*/ 2876019 w 8671559"/>
              <a:gd name="connsiteY6" fmla="*/ 380189 h 7238187"/>
              <a:gd name="connsiteX7" fmla="*/ 2892614 w 8671559"/>
              <a:gd name="connsiteY7" fmla="*/ 387692 h 7238187"/>
              <a:gd name="connsiteX8" fmla="*/ 6787659 w 8671559"/>
              <a:gd name="connsiteY8" fmla="*/ 6585764 h 7238187"/>
              <a:gd name="connsiteX9" fmla="*/ 6767609 w 8671559"/>
              <a:gd name="connsiteY9" fmla="*/ 7114817 h 7238187"/>
              <a:gd name="connsiteX10" fmla="*/ 6753518 w 8671559"/>
              <a:gd name="connsiteY10" fmla="*/ 7238187 h 7238187"/>
              <a:gd name="connsiteX11" fmla="*/ 0 w 8671559"/>
              <a:gd name="connsiteY11" fmla="*/ 7238187 h 7238187"/>
              <a:gd name="connsiteX12" fmla="*/ 0 w 8671559"/>
              <a:gd name="connsiteY12" fmla="*/ 380188 h 7238187"/>
              <a:gd name="connsiteX0" fmla="*/ 0 w 8671559"/>
              <a:gd name="connsiteY0" fmla="*/ 380188 h 7238187"/>
              <a:gd name="connsiteX1" fmla="*/ 8671559 w 8671559"/>
              <a:gd name="connsiteY1" fmla="*/ 380188 h 7238187"/>
              <a:gd name="connsiteX2" fmla="*/ 8671559 w 8671559"/>
              <a:gd name="connsiteY2" fmla="*/ 7238187 h 7238187"/>
              <a:gd name="connsiteX3" fmla="*/ 6943532 w 8671559"/>
              <a:gd name="connsiteY3" fmla="*/ 5915204 h 7238187"/>
              <a:gd name="connsiteX4" fmla="*/ 3834258 w 8671559"/>
              <a:gd name="connsiteY4" fmla="*/ 0 h 7238187"/>
              <a:gd name="connsiteX5" fmla="*/ 2876019 w 8671559"/>
              <a:gd name="connsiteY5" fmla="*/ 380189 h 7238187"/>
              <a:gd name="connsiteX6" fmla="*/ 2892614 w 8671559"/>
              <a:gd name="connsiteY6" fmla="*/ 387692 h 7238187"/>
              <a:gd name="connsiteX7" fmla="*/ 6787659 w 8671559"/>
              <a:gd name="connsiteY7" fmla="*/ 6585764 h 7238187"/>
              <a:gd name="connsiteX8" fmla="*/ 6767609 w 8671559"/>
              <a:gd name="connsiteY8" fmla="*/ 7114817 h 7238187"/>
              <a:gd name="connsiteX9" fmla="*/ 6753518 w 8671559"/>
              <a:gd name="connsiteY9" fmla="*/ 7238187 h 7238187"/>
              <a:gd name="connsiteX10" fmla="*/ 0 w 8671559"/>
              <a:gd name="connsiteY10" fmla="*/ 7238187 h 7238187"/>
              <a:gd name="connsiteX11" fmla="*/ 0 w 8671559"/>
              <a:gd name="connsiteY11" fmla="*/ 380188 h 7238187"/>
              <a:gd name="connsiteX0" fmla="*/ 0 w 8671559"/>
              <a:gd name="connsiteY0" fmla="*/ 380188 h 7238187"/>
              <a:gd name="connsiteX1" fmla="*/ 8671559 w 8671559"/>
              <a:gd name="connsiteY1" fmla="*/ 380188 h 7238187"/>
              <a:gd name="connsiteX2" fmla="*/ 6943532 w 8671559"/>
              <a:gd name="connsiteY2" fmla="*/ 5915204 h 7238187"/>
              <a:gd name="connsiteX3" fmla="*/ 3834258 w 8671559"/>
              <a:gd name="connsiteY3" fmla="*/ 0 h 7238187"/>
              <a:gd name="connsiteX4" fmla="*/ 2876019 w 8671559"/>
              <a:gd name="connsiteY4" fmla="*/ 380189 h 7238187"/>
              <a:gd name="connsiteX5" fmla="*/ 2892614 w 8671559"/>
              <a:gd name="connsiteY5" fmla="*/ 387692 h 7238187"/>
              <a:gd name="connsiteX6" fmla="*/ 6787659 w 8671559"/>
              <a:gd name="connsiteY6" fmla="*/ 6585764 h 7238187"/>
              <a:gd name="connsiteX7" fmla="*/ 6767609 w 8671559"/>
              <a:gd name="connsiteY7" fmla="*/ 7114817 h 7238187"/>
              <a:gd name="connsiteX8" fmla="*/ 6753518 w 8671559"/>
              <a:gd name="connsiteY8" fmla="*/ 7238187 h 7238187"/>
              <a:gd name="connsiteX9" fmla="*/ 0 w 8671559"/>
              <a:gd name="connsiteY9" fmla="*/ 7238187 h 7238187"/>
              <a:gd name="connsiteX10" fmla="*/ 0 w 8671559"/>
              <a:gd name="connsiteY10" fmla="*/ 380188 h 7238187"/>
              <a:gd name="connsiteX0" fmla="*/ 0 w 8671559"/>
              <a:gd name="connsiteY0" fmla="*/ 380188 h 7238187"/>
              <a:gd name="connsiteX1" fmla="*/ 8671559 w 8671559"/>
              <a:gd name="connsiteY1" fmla="*/ 380188 h 7238187"/>
              <a:gd name="connsiteX2" fmla="*/ 3834258 w 8671559"/>
              <a:gd name="connsiteY2" fmla="*/ 0 h 7238187"/>
              <a:gd name="connsiteX3" fmla="*/ 2876019 w 8671559"/>
              <a:gd name="connsiteY3" fmla="*/ 380189 h 7238187"/>
              <a:gd name="connsiteX4" fmla="*/ 2892614 w 8671559"/>
              <a:gd name="connsiteY4" fmla="*/ 387692 h 7238187"/>
              <a:gd name="connsiteX5" fmla="*/ 6787659 w 8671559"/>
              <a:gd name="connsiteY5" fmla="*/ 6585764 h 7238187"/>
              <a:gd name="connsiteX6" fmla="*/ 6767609 w 8671559"/>
              <a:gd name="connsiteY6" fmla="*/ 7114817 h 7238187"/>
              <a:gd name="connsiteX7" fmla="*/ 6753518 w 8671559"/>
              <a:gd name="connsiteY7" fmla="*/ 7238187 h 7238187"/>
              <a:gd name="connsiteX8" fmla="*/ 0 w 8671559"/>
              <a:gd name="connsiteY8" fmla="*/ 7238187 h 7238187"/>
              <a:gd name="connsiteX9" fmla="*/ 0 w 8671559"/>
              <a:gd name="connsiteY9" fmla="*/ 380188 h 7238187"/>
              <a:gd name="connsiteX0" fmla="*/ 0 w 6787659"/>
              <a:gd name="connsiteY0" fmla="*/ 380188 h 7238187"/>
              <a:gd name="connsiteX1" fmla="*/ 3834258 w 6787659"/>
              <a:gd name="connsiteY1" fmla="*/ 0 h 7238187"/>
              <a:gd name="connsiteX2" fmla="*/ 2876019 w 6787659"/>
              <a:gd name="connsiteY2" fmla="*/ 380189 h 7238187"/>
              <a:gd name="connsiteX3" fmla="*/ 2892614 w 6787659"/>
              <a:gd name="connsiteY3" fmla="*/ 387692 h 7238187"/>
              <a:gd name="connsiteX4" fmla="*/ 6787659 w 6787659"/>
              <a:gd name="connsiteY4" fmla="*/ 6585764 h 7238187"/>
              <a:gd name="connsiteX5" fmla="*/ 6767609 w 6787659"/>
              <a:gd name="connsiteY5" fmla="*/ 7114817 h 7238187"/>
              <a:gd name="connsiteX6" fmla="*/ 6753518 w 6787659"/>
              <a:gd name="connsiteY6" fmla="*/ 7238187 h 7238187"/>
              <a:gd name="connsiteX7" fmla="*/ 0 w 6787659"/>
              <a:gd name="connsiteY7" fmla="*/ 7238187 h 7238187"/>
              <a:gd name="connsiteX8" fmla="*/ 0 w 6787659"/>
              <a:gd name="connsiteY8" fmla="*/ 380188 h 7238187"/>
              <a:gd name="connsiteX0" fmla="*/ 0 w 6787659"/>
              <a:gd name="connsiteY0" fmla="*/ 0 h 6857999"/>
              <a:gd name="connsiteX1" fmla="*/ 2876019 w 6787659"/>
              <a:gd name="connsiteY1" fmla="*/ 1 h 6857999"/>
              <a:gd name="connsiteX2" fmla="*/ 2892614 w 6787659"/>
              <a:gd name="connsiteY2" fmla="*/ 7504 h 6857999"/>
              <a:gd name="connsiteX3" fmla="*/ 6787659 w 6787659"/>
              <a:gd name="connsiteY3" fmla="*/ 6205576 h 6857999"/>
              <a:gd name="connsiteX4" fmla="*/ 6767609 w 6787659"/>
              <a:gd name="connsiteY4" fmla="*/ 6734629 h 6857999"/>
              <a:gd name="connsiteX5" fmla="*/ 6753518 w 6787659"/>
              <a:gd name="connsiteY5" fmla="*/ 6857999 h 6857999"/>
              <a:gd name="connsiteX6" fmla="*/ 0 w 6787659"/>
              <a:gd name="connsiteY6" fmla="*/ 6857999 h 6857999"/>
              <a:gd name="connsiteX7" fmla="*/ 0 w 6787659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87659" h="6857999">
                <a:moveTo>
                  <a:pt x="0" y="0"/>
                </a:moveTo>
                <a:lnTo>
                  <a:pt x="2876019" y="1"/>
                </a:lnTo>
                <a:lnTo>
                  <a:pt x="2892614" y="7504"/>
                </a:lnTo>
                <a:cubicBezTo>
                  <a:pt x="5197276" y="1118003"/>
                  <a:pt x="6787659" y="3476063"/>
                  <a:pt x="6787659" y="6205576"/>
                </a:cubicBezTo>
                <a:cubicBezTo>
                  <a:pt x="6787659" y="6383588"/>
                  <a:pt x="6780895" y="6560020"/>
                  <a:pt x="6767609" y="6734629"/>
                </a:cubicBezTo>
                <a:lnTo>
                  <a:pt x="6753518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colorTemperature colorTemp="47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-5270500" ty="-1854200" sx="80000" sy="8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9D8A44D-62F8-183A-65B2-8F2B72C8AA11}"/>
              </a:ext>
            </a:extLst>
          </p:cNvPr>
          <p:cNvSpPr/>
          <p:nvPr/>
        </p:nvSpPr>
        <p:spPr>
          <a:xfrm>
            <a:off x="6864189" y="747758"/>
            <a:ext cx="3856604" cy="75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93F6FC"/>
                </a:solidFill>
              </a:rPr>
              <a:t>Título Aqui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Lorem</a:t>
            </a:r>
            <a:r>
              <a:rPr lang="pt-BR" sz="1200" dirty="0">
                <a:solidFill>
                  <a:schemeClr val="bg1"/>
                </a:solidFill>
              </a:rPr>
              <a:t> ipsum </a:t>
            </a:r>
            <a:r>
              <a:rPr lang="pt-BR" sz="1200" dirty="0" err="1">
                <a:solidFill>
                  <a:schemeClr val="bg1"/>
                </a:solidFill>
              </a:rPr>
              <a:t>dolor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sit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amet</a:t>
            </a:r>
            <a:r>
              <a:rPr lang="pt-BR" sz="1200" dirty="0">
                <a:solidFill>
                  <a:schemeClr val="bg1"/>
                </a:solidFill>
              </a:rPr>
              <a:t>, </a:t>
            </a:r>
            <a:r>
              <a:rPr lang="pt-BR" sz="1200" dirty="0" err="1">
                <a:solidFill>
                  <a:schemeClr val="bg1"/>
                </a:solidFill>
              </a:rPr>
              <a:t>consectetuer</a:t>
            </a:r>
            <a:r>
              <a:rPr lang="pt-BR" sz="1200" dirty="0">
                <a:solidFill>
                  <a:schemeClr val="bg1"/>
                </a:solidFill>
              </a:rPr>
              <a:t>.</a:t>
            </a:r>
            <a:endParaRPr lang="pt-BR" sz="12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402D80B-7343-090B-2CBF-6F14C657B822}"/>
              </a:ext>
            </a:extLst>
          </p:cNvPr>
          <p:cNvSpPr/>
          <p:nvPr/>
        </p:nvSpPr>
        <p:spPr>
          <a:xfrm>
            <a:off x="7386301" y="1668857"/>
            <a:ext cx="3856604" cy="75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93F6FC"/>
                </a:solidFill>
              </a:rPr>
              <a:t>Título Aqui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Lorem</a:t>
            </a:r>
            <a:r>
              <a:rPr lang="pt-BR" sz="1200" dirty="0">
                <a:solidFill>
                  <a:schemeClr val="bg1"/>
                </a:solidFill>
              </a:rPr>
              <a:t> ipsum </a:t>
            </a:r>
            <a:r>
              <a:rPr lang="pt-BR" sz="1200" dirty="0" err="1">
                <a:solidFill>
                  <a:schemeClr val="bg1"/>
                </a:solidFill>
              </a:rPr>
              <a:t>dolor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sit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amet</a:t>
            </a:r>
            <a:r>
              <a:rPr lang="pt-BR" sz="1200" dirty="0">
                <a:solidFill>
                  <a:schemeClr val="bg1"/>
                </a:solidFill>
              </a:rPr>
              <a:t>, </a:t>
            </a:r>
            <a:r>
              <a:rPr lang="pt-BR" sz="1200" dirty="0" err="1">
                <a:solidFill>
                  <a:schemeClr val="bg1"/>
                </a:solidFill>
              </a:rPr>
              <a:t>consectetuer</a:t>
            </a:r>
            <a:r>
              <a:rPr lang="pt-BR" sz="1200" dirty="0">
                <a:solidFill>
                  <a:schemeClr val="bg1"/>
                </a:solidFill>
              </a:rPr>
              <a:t>.</a:t>
            </a:r>
            <a:endParaRPr lang="pt-BR" sz="1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F70DEE6-0A9E-1CA7-5F72-00F1BDA36469}"/>
              </a:ext>
            </a:extLst>
          </p:cNvPr>
          <p:cNvSpPr/>
          <p:nvPr/>
        </p:nvSpPr>
        <p:spPr>
          <a:xfrm>
            <a:off x="7728966" y="2589957"/>
            <a:ext cx="3856604" cy="75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93F6FC"/>
                </a:solidFill>
              </a:rPr>
              <a:t>Título Aqui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Lorem</a:t>
            </a:r>
            <a:r>
              <a:rPr lang="pt-BR" sz="1200" dirty="0">
                <a:solidFill>
                  <a:schemeClr val="bg1"/>
                </a:solidFill>
              </a:rPr>
              <a:t> ipsum </a:t>
            </a:r>
            <a:r>
              <a:rPr lang="pt-BR" sz="1200" dirty="0" err="1">
                <a:solidFill>
                  <a:schemeClr val="bg1"/>
                </a:solidFill>
              </a:rPr>
              <a:t>dolor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sit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amet</a:t>
            </a:r>
            <a:r>
              <a:rPr lang="pt-BR" sz="1200" dirty="0">
                <a:solidFill>
                  <a:schemeClr val="bg1"/>
                </a:solidFill>
              </a:rPr>
              <a:t>, </a:t>
            </a:r>
            <a:r>
              <a:rPr lang="pt-BR" sz="1200" dirty="0" err="1">
                <a:solidFill>
                  <a:schemeClr val="bg1"/>
                </a:solidFill>
              </a:rPr>
              <a:t>consectetuer</a:t>
            </a:r>
            <a:r>
              <a:rPr lang="pt-BR" sz="1200" dirty="0">
                <a:solidFill>
                  <a:schemeClr val="bg1"/>
                </a:solidFill>
              </a:rPr>
              <a:t>.</a:t>
            </a:r>
            <a:endParaRPr lang="pt-BR" sz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CC5F5B0-94C2-ABCA-B09D-BF7C7CD09441}"/>
              </a:ext>
            </a:extLst>
          </p:cNvPr>
          <p:cNvSpPr/>
          <p:nvPr/>
        </p:nvSpPr>
        <p:spPr>
          <a:xfrm>
            <a:off x="7942933" y="3511057"/>
            <a:ext cx="3856604" cy="75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93F6FC"/>
                </a:solidFill>
              </a:rPr>
              <a:t>Título Aqui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Lorem</a:t>
            </a:r>
            <a:r>
              <a:rPr lang="pt-BR" sz="1200" dirty="0">
                <a:solidFill>
                  <a:schemeClr val="bg1"/>
                </a:solidFill>
              </a:rPr>
              <a:t> ipsum </a:t>
            </a:r>
            <a:r>
              <a:rPr lang="pt-BR" sz="1200" dirty="0" err="1">
                <a:solidFill>
                  <a:schemeClr val="bg1"/>
                </a:solidFill>
              </a:rPr>
              <a:t>dolor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sit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amet</a:t>
            </a:r>
            <a:r>
              <a:rPr lang="pt-BR" sz="1200" dirty="0">
                <a:solidFill>
                  <a:schemeClr val="bg1"/>
                </a:solidFill>
              </a:rPr>
              <a:t>, </a:t>
            </a:r>
            <a:r>
              <a:rPr lang="pt-BR" sz="1200" dirty="0" err="1">
                <a:solidFill>
                  <a:schemeClr val="bg1"/>
                </a:solidFill>
              </a:rPr>
              <a:t>consectetuer</a:t>
            </a:r>
            <a:r>
              <a:rPr lang="pt-BR" sz="1200" dirty="0">
                <a:solidFill>
                  <a:schemeClr val="bg1"/>
                </a:solidFill>
              </a:rPr>
              <a:t>.</a:t>
            </a:r>
            <a:endParaRPr lang="pt-BR" sz="1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F22FC7-0DD4-B633-EDD5-8F7A1ED15EDF}"/>
              </a:ext>
            </a:extLst>
          </p:cNvPr>
          <p:cNvSpPr/>
          <p:nvPr/>
        </p:nvSpPr>
        <p:spPr>
          <a:xfrm>
            <a:off x="8065205" y="4432157"/>
            <a:ext cx="3856604" cy="75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93F6FC"/>
                </a:solidFill>
              </a:rPr>
              <a:t>Título Aqui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Lorem</a:t>
            </a:r>
            <a:r>
              <a:rPr lang="pt-BR" sz="1200" dirty="0">
                <a:solidFill>
                  <a:schemeClr val="bg1"/>
                </a:solidFill>
              </a:rPr>
              <a:t> ipsum </a:t>
            </a:r>
            <a:r>
              <a:rPr lang="pt-BR" sz="1200" dirty="0" err="1">
                <a:solidFill>
                  <a:schemeClr val="bg1"/>
                </a:solidFill>
              </a:rPr>
              <a:t>dolor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sit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amet</a:t>
            </a:r>
            <a:r>
              <a:rPr lang="pt-BR" sz="1200" dirty="0">
                <a:solidFill>
                  <a:schemeClr val="bg1"/>
                </a:solidFill>
              </a:rPr>
              <a:t>, </a:t>
            </a:r>
            <a:r>
              <a:rPr lang="pt-BR" sz="1200" dirty="0" err="1">
                <a:solidFill>
                  <a:schemeClr val="bg1"/>
                </a:solidFill>
              </a:rPr>
              <a:t>consectetuer</a:t>
            </a:r>
            <a:r>
              <a:rPr lang="pt-BR" sz="1200" dirty="0">
                <a:solidFill>
                  <a:schemeClr val="bg1"/>
                </a:solidFill>
              </a:rPr>
              <a:t>.</a:t>
            </a:r>
            <a:endParaRPr lang="pt-BR" sz="1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59BA641-9B5F-FD0C-3AE5-B951AC2A64A9}"/>
              </a:ext>
            </a:extLst>
          </p:cNvPr>
          <p:cNvSpPr/>
          <p:nvPr/>
        </p:nvSpPr>
        <p:spPr>
          <a:xfrm>
            <a:off x="8152517" y="5353254"/>
            <a:ext cx="3856604" cy="75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93F6FC"/>
                </a:solidFill>
              </a:rPr>
              <a:t>Título Aqui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Lorem</a:t>
            </a:r>
            <a:r>
              <a:rPr lang="pt-BR" sz="1200" dirty="0">
                <a:solidFill>
                  <a:schemeClr val="bg1"/>
                </a:solidFill>
              </a:rPr>
              <a:t> ipsum </a:t>
            </a:r>
            <a:r>
              <a:rPr lang="pt-BR" sz="1200" dirty="0" err="1">
                <a:solidFill>
                  <a:schemeClr val="bg1"/>
                </a:solidFill>
              </a:rPr>
              <a:t>dolor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sit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amet</a:t>
            </a:r>
            <a:r>
              <a:rPr lang="pt-BR" sz="1200" dirty="0">
                <a:solidFill>
                  <a:schemeClr val="bg1"/>
                </a:solidFill>
              </a:rPr>
              <a:t>, </a:t>
            </a:r>
            <a:r>
              <a:rPr lang="pt-BR" sz="1200" dirty="0" err="1">
                <a:solidFill>
                  <a:schemeClr val="bg1"/>
                </a:solidFill>
              </a:rPr>
              <a:t>consectetuer</a:t>
            </a:r>
            <a:r>
              <a:rPr lang="pt-BR" sz="1200" dirty="0">
                <a:solidFill>
                  <a:schemeClr val="bg1"/>
                </a:solidFill>
              </a:rPr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93157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essoa usando teclado de computador&#10;&#10;Descrição gerada automaticamente">
            <a:extLst>
              <a:ext uri="{FF2B5EF4-FFF2-40B4-BE49-F238E27FC236}">
                <a16:creationId xmlns:a16="http://schemas.microsoft.com/office/drawing/2014/main" id="{7A95A8AB-3DA6-627F-C3F2-061E20BDFA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r="9056"/>
          <a:stretch/>
        </p:blipFill>
        <p:spPr>
          <a:xfrm>
            <a:off x="5957426" y="787400"/>
            <a:ext cx="5283200" cy="5283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C08C9C-3B20-AEAA-EC52-601863E7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766219"/>
            <a:ext cx="3861122" cy="1325563"/>
          </a:xfrm>
        </p:spPr>
        <p:txBody>
          <a:bodyPr>
            <a:normAutofit/>
          </a:bodyPr>
          <a:lstStyle/>
          <a:p>
            <a:pPr algn="r"/>
            <a:r>
              <a:rPr lang="pt-BR" dirty="0"/>
              <a:t>INTRODUÇÃO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1DF881-802E-CFB1-ADCE-011EA44E87FD}"/>
              </a:ext>
            </a:extLst>
          </p:cNvPr>
          <p:cNvSpPr/>
          <p:nvPr/>
        </p:nvSpPr>
        <p:spPr>
          <a:xfrm>
            <a:off x="5957426" y="787400"/>
            <a:ext cx="5283200" cy="5283200"/>
          </a:xfrm>
          <a:prstGeom prst="rect">
            <a:avLst/>
          </a:prstGeom>
          <a:solidFill>
            <a:srgbClr val="12171B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B96320-DAA0-96AE-E264-DD1C5CEA71B3}"/>
              </a:ext>
            </a:extLst>
          </p:cNvPr>
          <p:cNvSpPr txBox="1"/>
          <p:nvPr/>
        </p:nvSpPr>
        <p:spPr>
          <a:xfrm>
            <a:off x="6631652" y="1720841"/>
            <a:ext cx="3934748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Nunc viverra imperdiet enim. Fusce est. Vivamus a </a:t>
            </a:r>
            <a:r>
              <a:rPr lang="pt-BR" dirty="0" err="1">
                <a:solidFill>
                  <a:schemeClr val="bg1"/>
                </a:solidFill>
              </a:rPr>
              <a:t>tellus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709148-BDB0-5B83-914D-DB2386AE4E35}"/>
              </a:ext>
            </a:extLst>
          </p:cNvPr>
          <p:cNvCxnSpPr>
            <a:cxnSpLocks/>
          </p:cNvCxnSpPr>
          <p:nvPr/>
        </p:nvCxnSpPr>
        <p:spPr>
          <a:xfrm flipH="1">
            <a:off x="6684955" y="4113577"/>
            <a:ext cx="3828143" cy="0"/>
          </a:xfrm>
          <a:prstGeom prst="line">
            <a:avLst/>
          </a:pr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FBB7258-89F9-8C44-DDE5-864316F5914A}"/>
              </a:ext>
            </a:extLst>
          </p:cNvPr>
          <p:cNvSpPr/>
          <p:nvPr/>
        </p:nvSpPr>
        <p:spPr>
          <a:xfrm>
            <a:off x="5855826" y="680720"/>
            <a:ext cx="5486400" cy="5486400"/>
          </a:xfrm>
          <a:prstGeom prst="rect">
            <a:avLst/>
          </a:pr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apezoide 10">
            <a:extLst>
              <a:ext uri="{FF2B5EF4-FFF2-40B4-BE49-F238E27FC236}">
                <a16:creationId xmlns:a16="http://schemas.microsoft.com/office/drawing/2014/main" id="{8EAEE5CE-0FB4-E772-F5D8-BA9699090594}"/>
              </a:ext>
            </a:extLst>
          </p:cNvPr>
          <p:cNvSpPr/>
          <p:nvPr/>
        </p:nvSpPr>
        <p:spPr>
          <a:xfrm rot="5400000">
            <a:off x="-497150" y="5516841"/>
            <a:ext cx="1269510" cy="275209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rapezoide 11">
            <a:extLst>
              <a:ext uri="{FF2B5EF4-FFF2-40B4-BE49-F238E27FC236}">
                <a16:creationId xmlns:a16="http://schemas.microsoft.com/office/drawing/2014/main" id="{F2ED4381-810C-9E54-BF05-7B3D5362AF47}"/>
              </a:ext>
            </a:extLst>
          </p:cNvPr>
          <p:cNvSpPr/>
          <p:nvPr/>
        </p:nvSpPr>
        <p:spPr>
          <a:xfrm rot="16200000">
            <a:off x="11458662" y="683980"/>
            <a:ext cx="1060282" cy="406398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50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5FD03BB2-9505-D0CA-678A-8ACB1A286503}"/>
              </a:ext>
            </a:extLst>
          </p:cNvPr>
          <p:cNvSpPr/>
          <p:nvPr/>
        </p:nvSpPr>
        <p:spPr>
          <a:xfrm>
            <a:off x="9384361" y="1393502"/>
            <a:ext cx="1243018" cy="1243018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7A70FB9-2CAD-E975-7D40-0579107A7863}"/>
              </a:ext>
            </a:extLst>
          </p:cNvPr>
          <p:cNvSpPr/>
          <p:nvPr/>
        </p:nvSpPr>
        <p:spPr>
          <a:xfrm>
            <a:off x="9933001" y="2944104"/>
            <a:ext cx="1243018" cy="1243018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AD6A977-CB0A-9789-4F7A-1E3AF964444F}"/>
              </a:ext>
            </a:extLst>
          </p:cNvPr>
          <p:cNvSpPr/>
          <p:nvPr/>
        </p:nvSpPr>
        <p:spPr>
          <a:xfrm>
            <a:off x="7718052" y="771993"/>
            <a:ext cx="1243018" cy="1243018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62A315F-E90E-2193-E7F5-8A1B191A9190}"/>
              </a:ext>
            </a:extLst>
          </p:cNvPr>
          <p:cNvSpPr/>
          <p:nvPr/>
        </p:nvSpPr>
        <p:spPr>
          <a:xfrm>
            <a:off x="6054421" y="1393502"/>
            <a:ext cx="1243018" cy="1243018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E57A43-58B1-BCDF-AEE5-962D63DB1A08}"/>
              </a:ext>
            </a:extLst>
          </p:cNvPr>
          <p:cNvSpPr/>
          <p:nvPr/>
        </p:nvSpPr>
        <p:spPr>
          <a:xfrm>
            <a:off x="5510324" y="2944104"/>
            <a:ext cx="1243018" cy="1243018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484341B-323C-D2C2-367E-AD1529AFE549}"/>
              </a:ext>
            </a:extLst>
          </p:cNvPr>
          <p:cNvSpPr/>
          <p:nvPr/>
        </p:nvSpPr>
        <p:spPr>
          <a:xfrm>
            <a:off x="7189156" y="2374570"/>
            <a:ext cx="2300810" cy="2300810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533E86-192A-6968-7238-51C318BE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9885"/>
            <a:ext cx="2865699" cy="1325563"/>
          </a:xfrm>
        </p:spPr>
        <p:txBody>
          <a:bodyPr>
            <a:noAutofit/>
          </a:bodyPr>
          <a:lstStyle/>
          <a:p>
            <a:r>
              <a:rPr lang="pt-BR" dirty="0"/>
              <a:t>O QUE É COMPUTAÇÃO EM NUVEM?</a:t>
            </a:r>
          </a:p>
        </p:txBody>
      </p:sp>
      <p:pic>
        <p:nvPicPr>
          <p:cNvPr id="5" name="Gráfico 4" descr="Pesquisa de Pasta com preenchimento sólido">
            <a:extLst>
              <a:ext uri="{FF2B5EF4-FFF2-40B4-BE49-F238E27FC236}">
                <a16:creationId xmlns:a16="http://schemas.microsoft.com/office/drawing/2014/main" id="{CF5FB710-66BB-83EC-AF92-64DCE69E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6883" y="3200663"/>
            <a:ext cx="729900" cy="729900"/>
          </a:xfrm>
          <a:prstGeom prst="rect">
            <a:avLst/>
          </a:prstGeom>
        </p:spPr>
      </p:pic>
      <p:pic>
        <p:nvPicPr>
          <p:cNvPr id="7" name="Gráfico 6" descr="Banco de dados com preenchimento sólido">
            <a:extLst>
              <a:ext uri="{FF2B5EF4-FFF2-40B4-BE49-F238E27FC236}">
                <a16:creationId xmlns:a16="http://schemas.microsoft.com/office/drawing/2014/main" id="{860304B8-FCC7-227A-BF1F-CECB04801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0920" y="1650061"/>
            <a:ext cx="729900" cy="729900"/>
          </a:xfrm>
          <a:prstGeom prst="rect">
            <a:avLst/>
          </a:prstGeom>
        </p:spPr>
      </p:pic>
      <p:pic>
        <p:nvPicPr>
          <p:cNvPr id="9" name="Gráfico 8" descr="Servidor com preenchimento sólido">
            <a:extLst>
              <a:ext uri="{FF2B5EF4-FFF2-40B4-BE49-F238E27FC236}">
                <a16:creationId xmlns:a16="http://schemas.microsoft.com/office/drawing/2014/main" id="{76B08C8A-E6FB-6EF1-023D-2379F7AB4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9560" y="3200663"/>
            <a:ext cx="729900" cy="729900"/>
          </a:xfrm>
          <a:prstGeom prst="rect">
            <a:avLst/>
          </a:prstGeom>
        </p:spPr>
      </p:pic>
      <p:pic>
        <p:nvPicPr>
          <p:cNvPr id="11" name="Gráfico 10" descr="Download from cloud">
            <a:extLst>
              <a:ext uri="{FF2B5EF4-FFF2-40B4-BE49-F238E27FC236}">
                <a16:creationId xmlns:a16="http://schemas.microsoft.com/office/drawing/2014/main" id="{2CC92D8F-D3ED-DBAF-C34E-4100EF62A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4864" y="2600278"/>
            <a:ext cx="1849394" cy="1849394"/>
          </a:xfrm>
          <a:prstGeom prst="rect">
            <a:avLst/>
          </a:prstGeom>
        </p:spPr>
      </p:pic>
      <p:pic>
        <p:nvPicPr>
          <p:cNvPr id="13" name="Gráfico 12" descr="Matemática com preenchimento sólido">
            <a:extLst>
              <a:ext uri="{FF2B5EF4-FFF2-40B4-BE49-F238E27FC236}">
                <a16:creationId xmlns:a16="http://schemas.microsoft.com/office/drawing/2014/main" id="{70469669-FEFE-92DF-9D08-CBCC8242AC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0980" y="1650061"/>
            <a:ext cx="729900" cy="729900"/>
          </a:xfrm>
          <a:prstGeom prst="rect">
            <a:avLst/>
          </a:prstGeom>
        </p:spPr>
      </p:pic>
      <p:pic>
        <p:nvPicPr>
          <p:cNvPr id="15" name="Gráfico 14" descr="Smartphone com preenchimento sólido">
            <a:extLst>
              <a:ext uri="{FF2B5EF4-FFF2-40B4-BE49-F238E27FC236}">
                <a16:creationId xmlns:a16="http://schemas.microsoft.com/office/drawing/2014/main" id="{CFBA668B-7675-12CA-741E-0E708BE626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4611" y="1028552"/>
            <a:ext cx="729900" cy="729900"/>
          </a:xfrm>
          <a:prstGeom prst="rect">
            <a:avLst/>
          </a:prstGeom>
        </p:spPr>
      </p:pic>
      <p:grpSp>
        <p:nvGrpSpPr>
          <p:cNvPr id="2061" name="Agrupar 2060">
            <a:extLst>
              <a:ext uri="{FF2B5EF4-FFF2-40B4-BE49-F238E27FC236}">
                <a16:creationId xmlns:a16="http://schemas.microsoft.com/office/drawing/2014/main" id="{870BAECB-996A-0148-C599-EA6DFAC5E9BC}"/>
              </a:ext>
            </a:extLst>
          </p:cNvPr>
          <p:cNvGrpSpPr/>
          <p:nvPr/>
        </p:nvGrpSpPr>
        <p:grpSpPr>
          <a:xfrm>
            <a:off x="6753342" y="2015011"/>
            <a:ext cx="3179659" cy="1550602"/>
            <a:chOff x="6753342" y="2015011"/>
            <a:chExt cx="3179659" cy="1550602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B4E74660-EF0E-0FBD-77FB-5DDA1871F1F5}"/>
                </a:ext>
              </a:extLst>
            </p:cNvPr>
            <p:cNvSpPr/>
            <p:nvPr/>
          </p:nvSpPr>
          <p:spPr>
            <a:xfrm rot="10800000">
              <a:off x="7003844" y="2148840"/>
              <a:ext cx="2681176" cy="1416773"/>
            </a:xfrm>
            <a:custGeom>
              <a:avLst/>
              <a:gdLst>
                <a:gd name="connsiteX0" fmla="*/ 0 w 914400"/>
                <a:gd name="connsiteY0" fmla="*/ 0 h 457200"/>
                <a:gd name="connsiteX1" fmla="*/ 914400 w 914400"/>
                <a:gd name="connsiteY1" fmla="*/ 0 h 457200"/>
                <a:gd name="connsiteX2" fmla="*/ 457200 w 914400"/>
                <a:gd name="connsiteY2" fmla="*/ 457200 h 457200"/>
                <a:gd name="connsiteX3" fmla="*/ 0 w 914400"/>
                <a:gd name="connsiteY3" fmla="*/ 0 h 457200"/>
                <a:gd name="connsiteX0" fmla="*/ 0 w 914400"/>
                <a:gd name="connsiteY0" fmla="*/ 0 h 457200"/>
                <a:gd name="connsiteX1" fmla="*/ 44179 w 914400"/>
                <a:gd name="connsiteY1" fmla="*/ 2282 h 457200"/>
                <a:gd name="connsiteX2" fmla="*/ 914400 w 914400"/>
                <a:gd name="connsiteY2" fmla="*/ 0 h 457200"/>
                <a:gd name="connsiteX3" fmla="*/ 457200 w 914400"/>
                <a:gd name="connsiteY3" fmla="*/ 457200 h 457200"/>
                <a:gd name="connsiteX4" fmla="*/ 0 w 914400"/>
                <a:gd name="connsiteY4" fmla="*/ 0 h 457200"/>
                <a:gd name="connsiteX0" fmla="*/ 44179 w 914400"/>
                <a:gd name="connsiteY0" fmla="*/ 2282 h 457200"/>
                <a:gd name="connsiteX1" fmla="*/ 914400 w 914400"/>
                <a:gd name="connsiteY1" fmla="*/ 0 h 457200"/>
                <a:gd name="connsiteX2" fmla="*/ 457200 w 914400"/>
                <a:gd name="connsiteY2" fmla="*/ 457200 h 457200"/>
                <a:gd name="connsiteX3" fmla="*/ 0 w 914400"/>
                <a:gd name="connsiteY3" fmla="*/ 0 h 457200"/>
                <a:gd name="connsiteX4" fmla="*/ 75364 w 914400"/>
                <a:gd name="connsiteY4" fmla="*/ 31790 h 457200"/>
                <a:gd name="connsiteX0" fmla="*/ 914400 w 914400"/>
                <a:gd name="connsiteY0" fmla="*/ 0 h 457200"/>
                <a:gd name="connsiteX1" fmla="*/ 457200 w 914400"/>
                <a:gd name="connsiteY1" fmla="*/ 457200 h 457200"/>
                <a:gd name="connsiteX2" fmla="*/ 0 w 914400"/>
                <a:gd name="connsiteY2" fmla="*/ 0 h 457200"/>
                <a:gd name="connsiteX3" fmla="*/ 75364 w 914400"/>
                <a:gd name="connsiteY3" fmla="*/ 31790 h 457200"/>
                <a:gd name="connsiteX0" fmla="*/ 914400 w 914400"/>
                <a:gd name="connsiteY0" fmla="*/ 0 h 457200"/>
                <a:gd name="connsiteX1" fmla="*/ 457200 w 914400"/>
                <a:gd name="connsiteY1" fmla="*/ 457200 h 457200"/>
                <a:gd name="connsiteX2" fmla="*/ 0 w 91440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457200">
                  <a:moveTo>
                    <a:pt x="914400" y="0"/>
                  </a:moveTo>
                  <a:cubicBezTo>
                    <a:pt x="914400" y="252505"/>
                    <a:pt x="709705" y="457200"/>
                    <a:pt x="457200" y="457200"/>
                  </a:cubicBezTo>
                  <a:cubicBezTo>
                    <a:pt x="204695" y="457200"/>
                    <a:pt x="0" y="252505"/>
                    <a:pt x="0" y="0"/>
                  </a:cubicBezTo>
                </a:path>
              </a:pathLst>
            </a:cu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0A105C08-AD32-4899-A96A-5616C66B1A27}"/>
                </a:ext>
              </a:extLst>
            </p:cNvPr>
            <p:cNvCxnSpPr>
              <a:cxnSpLocks/>
              <a:endCxn id="20" idx="6"/>
            </p:cNvCxnSpPr>
            <p:nvPr/>
          </p:nvCxnSpPr>
          <p:spPr>
            <a:xfrm flipH="1">
              <a:off x="6753342" y="3565613"/>
              <a:ext cx="258963" cy="0"/>
            </a:xfrm>
            <a:prstGeom prst="line">
              <a:avLst/>
            </a:pr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1" name="Conector reto 2050">
              <a:extLst>
                <a:ext uri="{FF2B5EF4-FFF2-40B4-BE49-F238E27FC236}">
                  <a16:creationId xmlns:a16="http://schemas.microsoft.com/office/drawing/2014/main" id="{9BEEFD3C-779A-2E01-6851-5657F017DD7C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9679305" y="3565613"/>
              <a:ext cx="253696" cy="0"/>
            </a:xfrm>
            <a:prstGeom prst="line">
              <a:avLst/>
            </a:pr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3" name="Conector reto 2052">
              <a:extLst>
                <a:ext uri="{FF2B5EF4-FFF2-40B4-BE49-F238E27FC236}">
                  <a16:creationId xmlns:a16="http://schemas.microsoft.com/office/drawing/2014/main" id="{94591AF1-1068-4F4B-733E-74E70D4A0CD9}"/>
                </a:ext>
              </a:extLst>
            </p:cNvPr>
            <p:cNvCxnSpPr>
              <a:endCxn id="16" idx="3"/>
            </p:cNvCxnSpPr>
            <p:nvPr/>
          </p:nvCxnSpPr>
          <p:spPr>
            <a:xfrm flipV="1">
              <a:off x="9384361" y="2454484"/>
              <a:ext cx="182036" cy="182036"/>
            </a:xfrm>
            <a:prstGeom prst="line">
              <a:avLst/>
            </a:pr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5" name="Conector reto 2054">
              <a:extLst>
                <a:ext uri="{FF2B5EF4-FFF2-40B4-BE49-F238E27FC236}">
                  <a16:creationId xmlns:a16="http://schemas.microsoft.com/office/drawing/2014/main" id="{E38F131F-FCA7-DD9F-BE2B-634762B4B32F}"/>
                </a:ext>
              </a:extLst>
            </p:cNvPr>
            <p:cNvCxnSpPr>
              <a:stCxn id="18" idx="4"/>
              <a:endCxn id="26" idx="1"/>
            </p:cNvCxnSpPr>
            <p:nvPr/>
          </p:nvCxnSpPr>
          <p:spPr>
            <a:xfrm>
              <a:off x="8339561" y="2015011"/>
              <a:ext cx="4871" cy="133829"/>
            </a:xfrm>
            <a:prstGeom prst="line">
              <a:avLst/>
            </a:pr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7" name="Conector reto 2056">
              <a:extLst>
                <a:ext uri="{FF2B5EF4-FFF2-40B4-BE49-F238E27FC236}">
                  <a16:creationId xmlns:a16="http://schemas.microsoft.com/office/drawing/2014/main" id="{4274BF25-6FB3-54DB-AD9E-887D226F3D0F}"/>
                </a:ext>
              </a:extLst>
            </p:cNvPr>
            <p:cNvCxnSpPr>
              <a:stCxn id="19" idx="5"/>
            </p:cNvCxnSpPr>
            <p:nvPr/>
          </p:nvCxnSpPr>
          <p:spPr>
            <a:xfrm>
              <a:off x="7115403" y="2454484"/>
              <a:ext cx="207657" cy="189930"/>
            </a:xfrm>
            <a:prstGeom prst="line">
              <a:avLst/>
            </a:prstGeom>
            <a:noFill/>
            <a:effectLst>
              <a:glow rad="63500">
                <a:schemeClr val="accent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F8DC4C6-69BE-8E61-2F4E-D7AB11645621}"/>
              </a:ext>
            </a:extLst>
          </p:cNvPr>
          <p:cNvGrpSpPr/>
          <p:nvPr/>
        </p:nvGrpSpPr>
        <p:grpSpPr>
          <a:xfrm>
            <a:off x="5091471" y="4648801"/>
            <a:ext cx="1841125" cy="1841125"/>
            <a:chOff x="5091471" y="4648801"/>
            <a:chExt cx="1841125" cy="1841125"/>
          </a:xfrm>
        </p:grpSpPr>
        <p:pic>
          <p:nvPicPr>
            <p:cNvPr id="2058" name="Gráfico 24" descr="Cloud">
              <a:extLst>
                <a:ext uri="{FF2B5EF4-FFF2-40B4-BE49-F238E27FC236}">
                  <a16:creationId xmlns:a16="http://schemas.microsoft.com/office/drawing/2014/main" id="{0622C0DC-A636-2EA4-ADE4-388F49518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91471" y="4648801"/>
              <a:ext cx="1841125" cy="1841125"/>
            </a:xfrm>
            <a:prstGeom prst="rect">
              <a:avLst/>
            </a:prstGeom>
          </p:spPr>
        </p:pic>
        <p:sp>
          <p:nvSpPr>
            <p:cNvPr id="2065" name="CaixaDeTexto 2064">
              <a:extLst>
                <a:ext uri="{FF2B5EF4-FFF2-40B4-BE49-F238E27FC236}">
                  <a16:creationId xmlns:a16="http://schemas.microsoft.com/office/drawing/2014/main" id="{0E894168-395E-36BE-35C0-812975BC6ED8}"/>
                </a:ext>
              </a:extLst>
            </p:cNvPr>
            <p:cNvSpPr txBox="1"/>
            <p:nvPr/>
          </p:nvSpPr>
          <p:spPr>
            <a:xfrm>
              <a:off x="5381058" y="5620163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Texto aqui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50D27B4-1BF4-723B-6815-6604A2C08592}"/>
              </a:ext>
            </a:extLst>
          </p:cNvPr>
          <p:cNvGrpSpPr/>
          <p:nvPr/>
        </p:nvGrpSpPr>
        <p:grpSpPr>
          <a:xfrm>
            <a:off x="7418998" y="4648801"/>
            <a:ext cx="1841125" cy="1841125"/>
            <a:chOff x="7418998" y="4648801"/>
            <a:chExt cx="1841125" cy="1841125"/>
          </a:xfrm>
        </p:grpSpPr>
        <p:pic>
          <p:nvPicPr>
            <p:cNvPr id="2059" name="Gráfico 24" descr="Cloud">
              <a:extLst>
                <a:ext uri="{FF2B5EF4-FFF2-40B4-BE49-F238E27FC236}">
                  <a16:creationId xmlns:a16="http://schemas.microsoft.com/office/drawing/2014/main" id="{9CF08A19-CB6B-D591-5FB3-800A4BDA8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418998" y="4648801"/>
              <a:ext cx="1841125" cy="1841125"/>
            </a:xfrm>
            <a:prstGeom prst="rect">
              <a:avLst/>
            </a:prstGeom>
          </p:spPr>
        </p:pic>
        <p:sp>
          <p:nvSpPr>
            <p:cNvPr id="2066" name="CaixaDeTexto 2065">
              <a:extLst>
                <a:ext uri="{FF2B5EF4-FFF2-40B4-BE49-F238E27FC236}">
                  <a16:creationId xmlns:a16="http://schemas.microsoft.com/office/drawing/2014/main" id="{21754757-9CFE-6A8E-CDA9-75EAAF2BB203}"/>
                </a:ext>
              </a:extLst>
            </p:cNvPr>
            <p:cNvSpPr txBox="1"/>
            <p:nvPr/>
          </p:nvSpPr>
          <p:spPr>
            <a:xfrm>
              <a:off x="7708586" y="5620163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Texto aqui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25ED3D3-872D-0DFE-918A-41FC88C4E22D}"/>
              </a:ext>
            </a:extLst>
          </p:cNvPr>
          <p:cNvGrpSpPr/>
          <p:nvPr/>
        </p:nvGrpSpPr>
        <p:grpSpPr>
          <a:xfrm>
            <a:off x="9746525" y="4648801"/>
            <a:ext cx="1841125" cy="1841125"/>
            <a:chOff x="9746525" y="4648801"/>
            <a:chExt cx="1841125" cy="1841125"/>
          </a:xfrm>
        </p:grpSpPr>
        <p:pic>
          <p:nvPicPr>
            <p:cNvPr id="2060" name="Gráfico 24" descr="Cloud">
              <a:extLst>
                <a:ext uri="{FF2B5EF4-FFF2-40B4-BE49-F238E27FC236}">
                  <a16:creationId xmlns:a16="http://schemas.microsoft.com/office/drawing/2014/main" id="{A5C63632-78E7-10E5-194A-D598612C9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46525" y="4648801"/>
              <a:ext cx="1841125" cy="1841125"/>
            </a:xfrm>
            <a:prstGeom prst="rect">
              <a:avLst/>
            </a:prstGeom>
          </p:spPr>
        </p:pic>
        <p:sp>
          <p:nvSpPr>
            <p:cNvPr id="2067" name="CaixaDeTexto 2066">
              <a:extLst>
                <a:ext uri="{FF2B5EF4-FFF2-40B4-BE49-F238E27FC236}">
                  <a16:creationId xmlns:a16="http://schemas.microsoft.com/office/drawing/2014/main" id="{9563DE46-5F18-5923-0F2C-2A8D83D5AE22}"/>
                </a:ext>
              </a:extLst>
            </p:cNvPr>
            <p:cNvSpPr txBox="1"/>
            <p:nvPr/>
          </p:nvSpPr>
          <p:spPr>
            <a:xfrm>
              <a:off x="10036113" y="5620163"/>
              <a:ext cx="126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Texto aqui</a:t>
              </a:r>
            </a:p>
          </p:txBody>
        </p:sp>
      </p:grpSp>
      <p:sp>
        <p:nvSpPr>
          <p:cNvPr id="27" name="Trapezoide 26">
            <a:extLst>
              <a:ext uri="{FF2B5EF4-FFF2-40B4-BE49-F238E27FC236}">
                <a16:creationId xmlns:a16="http://schemas.microsoft.com/office/drawing/2014/main" id="{25D05FA1-5884-457A-C085-19D26258B7B4}"/>
              </a:ext>
            </a:extLst>
          </p:cNvPr>
          <p:cNvSpPr/>
          <p:nvPr/>
        </p:nvSpPr>
        <p:spPr>
          <a:xfrm rot="5400000">
            <a:off x="-497150" y="986092"/>
            <a:ext cx="1269510" cy="275209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93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80B46-717F-FEBF-ED6C-9371B38D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2278701"/>
            <a:ext cx="4960716" cy="1325563"/>
          </a:xfrm>
        </p:spPr>
        <p:txBody>
          <a:bodyPr/>
          <a:lstStyle/>
          <a:p>
            <a:r>
              <a:rPr lang="pt-BR" dirty="0"/>
              <a:t>NOSSA EMPRESA</a:t>
            </a:r>
          </a:p>
        </p:txBody>
      </p:sp>
      <p:pic>
        <p:nvPicPr>
          <p:cNvPr id="4" name="Imagem 3" descr="Cidade vista de cima&#10;&#10;Descrição gerada automaticamente">
            <a:extLst>
              <a:ext uri="{FF2B5EF4-FFF2-40B4-BE49-F238E27FC236}">
                <a16:creationId xmlns:a16="http://schemas.microsoft.com/office/drawing/2014/main" id="{E0167AA3-975A-C63D-9139-60C0E9FE3E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31568"/>
          <a:stretch/>
        </p:blipFill>
        <p:spPr>
          <a:xfrm>
            <a:off x="6979534" y="376697"/>
            <a:ext cx="4610281" cy="2113832"/>
          </a:xfrm>
          <a:prstGeom prst="rect">
            <a:avLst/>
          </a:prstGeom>
        </p:spPr>
      </p:pic>
      <p:pic>
        <p:nvPicPr>
          <p:cNvPr id="8" name="Imagem 7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66174C30-590C-E469-9A4E-8A7E98AB85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4"/>
          <a:stretch/>
        </p:blipFill>
        <p:spPr>
          <a:xfrm>
            <a:off x="6979534" y="2654938"/>
            <a:ext cx="4610281" cy="2113832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6C974B6-F515-960B-45AC-22BE4EFFDD2C}"/>
              </a:ext>
            </a:extLst>
          </p:cNvPr>
          <p:cNvGrpSpPr/>
          <p:nvPr/>
        </p:nvGrpSpPr>
        <p:grpSpPr>
          <a:xfrm>
            <a:off x="6979534" y="376697"/>
            <a:ext cx="2445640" cy="2113832"/>
            <a:chOff x="6979534" y="376697"/>
            <a:chExt cx="2445640" cy="2113832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C1FCB1B-4165-E616-6C89-C532088F6429}"/>
                </a:ext>
              </a:extLst>
            </p:cNvPr>
            <p:cNvSpPr/>
            <p:nvPr/>
          </p:nvSpPr>
          <p:spPr>
            <a:xfrm>
              <a:off x="6979534" y="376697"/>
              <a:ext cx="2445640" cy="2113832"/>
            </a:xfrm>
            <a:prstGeom prst="rect">
              <a:avLst/>
            </a:prstGeom>
            <a:solidFill>
              <a:schemeClr val="accent1">
                <a:lumMod val="50000"/>
                <a:alpha val="6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2521EB8-00A2-ED86-EEB1-C8D2426C9E31}"/>
                </a:ext>
              </a:extLst>
            </p:cNvPr>
            <p:cNvSpPr txBox="1"/>
            <p:nvPr/>
          </p:nvSpPr>
          <p:spPr>
            <a:xfrm>
              <a:off x="8299321" y="376697"/>
              <a:ext cx="112402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FC682FC-9D18-2404-E1EE-5A2735417963}"/>
                </a:ext>
              </a:extLst>
            </p:cNvPr>
            <p:cNvSpPr txBox="1"/>
            <p:nvPr/>
          </p:nvSpPr>
          <p:spPr>
            <a:xfrm>
              <a:off x="7309515" y="1463434"/>
              <a:ext cx="211383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Título Aqui</a:t>
              </a:r>
            </a:p>
            <a:p>
              <a:pPr algn="r"/>
              <a:r>
                <a:rPr lang="pt-BR" sz="1400" dirty="0">
                  <a:solidFill>
                    <a:schemeClr val="bg1"/>
                  </a:solidFill>
                </a:rPr>
                <a:t>Lorem ipsum dolor sit amet, consectetuer </a:t>
              </a:r>
              <a:r>
                <a:rPr lang="pt-BR" sz="1400" dirty="0" err="1">
                  <a:solidFill>
                    <a:schemeClr val="bg1"/>
                  </a:solidFill>
                </a:rPr>
                <a:t>adipiscing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elit</a:t>
              </a:r>
              <a:r>
                <a:rPr lang="pt-BR" sz="14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1" name="Paralelogramo 10">
            <a:extLst>
              <a:ext uri="{FF2B5EF4-FFF2-40B4-BE49-F238E27FC236}">
                <a16:creationId xmlns:a16="http://schemas.microsoft.com/office/drawing/2014/main" id="{CD40F111-F30F-8FF3-0B58-4D6E5025DBD3}"/>
              </a:ext>
            </a:extLst>
          </p:cNvPr>
          <p:cNvSpPr/>
          <p:nvPr/>
        </p:nvSpPr>
        <p:spPr>
          <a:xfrm>
            <a:off x="602186" y="5023413"/>
            <a:ext cx="10987628" cy="1416316"/>
          </a:xfrm>
          <a:prstGeom prst="parallelogram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9A575BD-46AD-6F29-E923-DB366761D8EC}"/>
              </a:ext>
            </a:extLst>
          </p:cNvPr>
          <p:cNvGrpSpPr/>
          <p:nvPr/>
        </p:nvGrpSpPr>
        <p:grpSpPr>
          <a:xfrm>
            <a:off x="6979534" y="2643506"/>
            <a:ext cx="2445640" cy="2125264"/>
            <a:chOff x="6979534" y="2643506"/>
            <a:chExt cx="2445640" cy="2125264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F8B03DD-E9C9-5B16-A478-4259E631D0EA}"/>
                </a:ext>
              </a:extLst>
            </p:cNvPr>
            <p:cNvSpPr/>
            <p:nvPr/>
          </p:nvSpPr>
          <p:spPr>
            <a:xfrm>
              <a:off x="6979534" y="2654938"/>
              <a:ext cx="2445640" cy="2113832"/>
            </a:xfrm>
            <a:prstGeom prst="rect">
              <a:avLst/>
            </a:prstGeom>
            <a:solidFill>
              <a:schemeClr val="accent3">
                <a:lumMod val="50000"/>
                <a:alpha val="6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A39F953-90CC-5D91-F022-6DDF9385ED91}"/>
                </a:ext>
              </a:extLst>
            </p:cNvPr>
            <p:cNvSpPr txBox="1"/>
            <p:nvPr/>
          </p:nvSpPr>
          <p:spPr>
            <a:xfrm>
              <a:off x="8299321" y="2643506"/>
              <a:ext cx="112402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FDB8E14-9C53-48E4-CBAB-51E1572A24CD}"/>
                </a:ext>
              </a:extLst>
            </p:cNvPr>
            <p:cNvSpPr txBox="1"/>
            <p:nvPr/>
          </p:nvSpPr>
          <p:spPr>
            <a:xfrm>
              <a:off x="7309515" y="3730243"/>
              <a:ext cx="211383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Título Aqui</a:t>
              </a:r>
            </a:p>
            <a:p>
              <a:pPr algn="r"/>
              <a:r>
                <a:rPr lang="pt-BR" sz="1400" dirty="0">
                  <a:solidFill>
                    <a:schemeClr val="bg1"/>
                  </a:solidFill>
                </a:rPr>
                <a:t>Lorem ipsum dolor sit amet, consectetuer </a:t>
              </a:r>
              <a:r>
                <a:rPr lang="pt-BR" sz="1400" dirty="0" err="1">
                  <a:solidFill>
                    <a:schemeClr val="bg1"/>
                  </a:solidFill>
                </a:rPr>
                <a:t>adipiscing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elit</a:t>
              </a:r>
              <a:r>
                <a:rPr lang="pt-BR" sz="14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881B7A4-F051-DECD-F898-C623FA43543E}"/>
              </a:ext>
            </a:extLst>
          </p:cNvPr>
          <p:cNvSpPr txBox="1"/>
          <p:nvPr/>
        </p:nvSpPr>
        <p:spPr>
          <a:xfrm>
            <a:off x="914402" y="3198845"/>
            <a:ext cx="496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</a:t>
            </a:r>
            <a:r>
              <a:rPr lang="pt-BR" dirty="0" err="1">
                <a:solidFill>
                  <a:schemeClr val="bg1"/>
                </a:solidFill>
              </a:rPr>
              <a:t>purus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lectus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4922B88-8570-9428-F095-7A1EC6849A7B}"/>
              </a:ext>
            </a:extLst>
          </p:cNvPr>
          <p:cNvCxnSpPr>
            <a:cxnSpLocks/>
          </p:cNvCxnSpPr>
          <p:nvPr/>
        </p:nvCxnSpPr>
        <p:spPr>
          <a:xfrm flipH="1">
            <a:off x="5974079" y="5247640"/>
            <a:ext cx="243840" cy="97282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F2A0DC2-1F96-F383-CCD4-D56D07BDD39A}"/>
              </a:ext>
            </a:extLst>
          </p:cNvPr>
          <p:cNvCxnSpPr>
            <a:cxnSpLocks/>
          </p:cNvCxnSpPr>
          <p:nvPr/>
        </p:nvCxnSpPr>
        <p:spPr>
          <a:xfrm flipH="1">
            <a:off x="8545104" y="5247640"/>
            <a:ext cx="243840" cy="97282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0507E8E5-EA46-1027-E364-3137A5E226F3}"/>
              </a:ext>
            </a:extLst>
          </p:cNvPr>
          <p:cNvCxnSpPr>
            <a:cxnSpLocks/>
          </p:cNvCxnSpPr>
          <p:nvPr/>
        </p:nvCxnSpPr>
        <p:spPr>
          <a:xfrm flipH="1">
            <a:off x="3403055" y="5247640"/>
            <a:ext cx="243840" cy="97282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7" name="Agrupar 3086">
            <a:extLst>
              <a:ext uri="{FF2B5EF4-FFF2-40B4-BE49-F238E27FC236}">
                <a16:creationId xmlns:a16="http://schemas.microsoft.com/office/drawing/2014/main" id="{4C339B82-8338-92A6-E704-1A55DE069410}"/>
              </a:ext>
            </a:extLst>
          </p:cNvPr>
          <p:cNvGrpSpPr/>
          <p:nvPr/>
        </p:nvGrpSpPr>
        <p:grpSpPr>
          <a:xfrm>
            <a:off x="1666360" y="5333654"/>
            <a:ext cx="1723224" cy="857389"/>
            <a:chOff x="1666360" y="5337061"/>
            <a:chExt cx="1723224" cy="857389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CD921733-A800-2E31-BCCA-41F0CAB888B8}"/>
                </a:ext>
              </a:extLst>
            </p:cNvPr>
            <p:cNvSpPr txBox="1"/>
            <p:nvPr/>
          </p:nvSpPr>
          <p:spPr>
            <a:xfrm>
              <a:off x="1666360" y="5337061"/>
              <a:ext cx="713658" cy="461665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/>
                  </a:solidFill>
                </a:rPr>
                <a:t>536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E13A03C2-FB56-6AE7-06EE-0D8538C75422}"/>
                </a:ext>
              </a:extLst>
            </p:cNvPr>
            <p:cNvSpPr txBox="1"/>
            <p:nvPr/>
          </p:nvSpPr>
          <p:spPr>
            <a:xfrm>
              <a:off x="1668793" y="5671230"/>
              <a:ext cx="1720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endParaRPr lang="pt-BR" sz="1400" dirty="0"/>
            </a:p>
          </p:txBody>
        </p:sp>
      </p:grpSp>
      <p:pic>
        <p:nvPicPr>
          <p:cNvPr id="3080" name="Gráfico 3079" descr="Funcionário de escritório com preenchimento sólido">
            <a:extLst>
              <a:ext uri="{FF2B5EF4-FFF2-40B4-BE49-F238E27FC236}">
                <a16:creationId xmlns:a16="http://schemas.microsoft.com/office/drawing/2014/main" id="{4DF4F3CC-8CDC-5EFD-0AA7-E212B25DD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389" y="5393478"/>
            <a:ext cx="676187" cy="676187"/>
          </a:xfrm>
          <a:prstGeom prst="rect">
            <a:avLst/>
          </a:prstGeom>
        </p:spPr>
      </p:pic>
      <p:pic>
        <p:nvPicPr>
          <p:cNvPr id="3082" name="Gráfico 3081" descr="Ciclo com pessoas com preenchimento sólido">
            <a:extLst>
              <a:ext uri="{FF2B5EF4-FFF2-40B4-BE49-F238E27FC236}">
                <a16:creationId xmlns:a16="http://schemas.microsoft.com/office/drawing/2014/main" id="{C9B47151-10CB-A512-6C89-09EC40A884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7425" y="5388974"/>
            <a:ext cx="676187" cy="676187"/>
          </a:xfrm>
          <a:prstGeom prst="rect">
            <a:avLst/>
          </a:prstGeom>
        </p:spPr>
      </p:pic>
      <p:pic>
        <p:nvPicPr>
          <p:cNvPr id="3084" name="Gráfico 3083" descr="Computador com preenchimento sólido">
            <a:extLst>
              <a:ext uri="{FF2B5EF4-FFF2-40B4-BE49-F238E27FC236}">
                <a16:creationId xmlns:a16="http://schemas.microsoft.com/office/drawing/2014/main" id="{5449AC03-35F8-00F8-E346-6AA683DF3F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43431" y="5397954"/>
            <a:ext cx="676187" cy="676187"/>
          </a:xfrm>
          <a:prstGeom prst="rect">
            <a:avLst/>
          </a:prstGeom>
        </p:spPr>
      </p:pic>
      <p:grpSp>
        <p:nvGrpSpPr>
          <p:cNvPr id="3088" name="Agrupar 3087">
            <a:extLst>
              <a:ext uri="{FF2B5EF4-FFF2-40B4-BE49-F238E27FC236}">
                <a16:creationId xmlns:a16="http://schemas.microsoft.com/office/drawing/2014/main" id="{8DD8D72C-31D9-17FF-CA64-64D8F19C1C3A}"/>
              </a:ext>
            </a:extLst>
          </p:cNvPr>
          <p:cNvGrpSpPr/>
          <p:nvPr/>
        </p:nvGrpSpPr>
        <p:grpSpPr>
          <a:xfrm>
            <a:off x="4286360" y="5333654"/>
            <a:ext cx="1723224" cy="857389"/>
            <a:chOff x="1666360" y="5337061"/>
            <a:chExt cx="1723224" cy="857389"/>
          </a:xfrm>
        </p:grpSpPr>
        <p:sp>
          <p:nvSpPr>
            <p:cNvPr id="3089" name="CaixaDeTexto 3088">
              <a:extLst>
                <a:ext uri="{FF2B5EF4-FFF2-40B4-BE49-F238E27FC236}">
                  <a16:creationId xmlns:a16="http://schemas.microsoft.com/office/drawing/2014/main" id="{E96CABFC-0129-F3D5-9F3B-512730D9627B}"/>
                </a:ext>
              </a:extLst>
            </p:cNvPr>
            <p:cNvSpPr txBox="1"/>
            <p:nvPr/>
          </p:nvSpPr>
          <p:spPr>
            <a:xfrm>
              <a:off x="1666360" y="5337061"/>
              <a:ext cx="713658" cy="461665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/>
                  </a:solidFill>
                </a:rPr>
                <a:t>536</a:t>
              </a:r>
            </a:p>
          </p:txBody>
        </p:sp>
        <p:sp>
          <p:nvSpPr>
            <p:cNvPr id="3090" name="CaixaDeTexto 3089">
              <a:extLst>
                <a:ext uri="{FF2B5EF4-FFF2-40B4-BE49-F238E27FC236}">
                  <a16:creationId xmlns:a16="http://schemas.microsoft.com/office/drawing/2014/main" id="{A35A7089-4C02-3A1B-9EB0-30A5E4F4A077}"/>
                </a:ext>
              </a:extLst>
            </p:cNvPr>
            <p:cNvSpPr txBox="1"/>
            <p:nvPr/>
          </p:nvSpPr>
          <p:spPr>
            <a:xfrm>
              <a:off x="1668793" y="5671230"/>
              <a:ext cx="1720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r>
                <a:rPr lang="pt-BR" dirty="0"/>
                <a:t>Lorem ipsum dolor </a:t>
              </a:r>
              <a:r>
                <a:rPr lang="pt-BR" dirty="0" err="1"/>
                <a:t>sit</a:t>
              </a:r>
              <a:r>
                <a:rPr lang="pt-BR" dirty="0"/>
                <a:t> </a:t>
              </a:r>
              <a:r>
                <a:rPr lang="pt-BR" dirty="0" err="1"/>
                <a:t>amet</a:t>
              </a:r>
              <a:endParaRPr lang="pt-BR" dirty="0"/>
            </a:p>
          </p:txBody>
        </p:sp>
      </p:grpSp>
      <p:pic>
        <p:nvPicPr>
          <p:cNvPr id="3091" name="Gráfico 3090" descr="Edifício com preenchimento sólido">
            <a:extLst>
              <a:ext uri="{FF2B5EF4-FFF2-40B4-BE49-F238E27FC236}">
                <a16:creationId xmlns:a16="http://schemas.microsoft.com/office/drawing/2014/main" id="{733DCF20-6BCA-0B99-B508-EB914ED47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643076" y="5392935"/>
            <a:ext cx="676187" cy="676187"/>
          </a:xfrm>
          <a:prstGeom prst="rect">
            <a:avLst/>
          </a:prstGeom>
        </p:spPr>
      </p:pic>
      <p:grpSp>
        <p:nvGrpSpPr>
          <p:cNvPr id="3092" name="Agrupar 3091">
            <a:extLst>
              <a:ext uri="{FF2B5EF4-FFF2-40B4-BE49-F238E27FC236}">
                <a16:creationId xmlns:a16="http://schemas.microsoft.com/office/drawing/2014/main" id="{A5D50EDF-C0E0-89DE-73DE-496BF284BAD3}"/>
              </a:ext>
            </a:extLst>
          </p:cNvPr>
          <p:cNvGrpSpPr/>
          <p:nvPr/>
        </p:nvGrpSpPr>
        <p:grpSpPr>
          <a:xfrm>
            <a:off x="6886715" y="5333654"/>
            <a:ext cx="1723224" cy="857389"/>
            <a:chOff x="1666360" y="5337061"/>
            <a:chExt cx="1723224" cy="857389"/>
          </a:xfrm>
        </p:grpSpPr>
        <p:sp>
          <p:nvSpPr>
            <p:cNvPr id="3093" name="CaixaDeTexto 3092">
              <a:extLst>
                <a:ext uri="{FF2B5EF4-FFF2-40B4-BE49-F238E27FC236}">
                  <a16:creationId xmlns:a16="http://schemas.microsoft.com/office/drawing/2014/main" id="{E64CB54B-AA01-2656-8250-328EF44CE1EC}"/>
                </a:ext>
              </a:extLst>
            </p:cNvPr>
            <p:cNvSpPr txBox="1"/>
            <p:nvPr/>
          </p:nvSpPr>
          <p:spPr>
            <a:xfrm>
              <a:off x="1666360" y="5337061"/>
              <a:ext cx="713658" cy="461665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/>
                  </a:solidFill>
                </a:rPr>
                <a:t>536</a:t>
              </a:r>
            </a:p>
          </p:txBody>
        </p:sp>
        <p:sp>
          <p:nvSpPr>
            <p:cNvPr id="3094" name="CaixaDeTexto 3093">
              <a:extLst>
                <a:ext uri="{FF2B5EF4-FFF2-40B4-BE49-F238E27FC236}">
                  <a16:creationId xmlns:a16="http://schemas.microsoft.com/office/drawing/2014/main" id="{359CDDE6-30C4-B981-7D60-AB7080465B17}"/>
                </a:ext>
              </a:extLst>
            </p:cNvPr>
            <p:cNvSpPr txBox="1"/>
            <p:nvPr/>
          </p:nvSpPr>
          <p:spPr>
            <a:xfrm>
              <a:off x="1668793" y="5671230"/>
              <a:ext cx="1720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r>
                <a:rPr lang="pt-BR" dirty="0"/>
                <a:t>Lorem ipsum dolor </a:t>
              </a:r>
              <a:r>
                <a:rPr lang="pt-BR" dirty="0" err="1"/>
                <a:t>sit</a:t>
              </a:r>
              <a:r>
                <a:rPr lang="pt-BR" dirty="0"/>
                <a:t> </a:t>
              </a:r>
              <a:r>
                <a:rPr lang="pt-BR" dirty="0" err="1"/>
                <a:t>amet</a:t>
              </a:r>
              <a:endParaRPr lang="pt-BR" dirty="0"/>
            </a:p>
          </p:txBody>
        </p:sp>
      </p:grpSp>
      <p:grpSp>
        <p:nvGrpSpPr>
          <p:cNvPr id="3097" name="Agrupar 3096">
            <a:extLst>
              <a:ext uri="{FF2B5EF4-FFF2-40B4-BE49-F238E27FC236}">
                <a16:creationId xmlns:a16="http://schemas.microsoft.com/office/drawing/2014/main" id="{BF9BDC28-BFEC-336B-FF8D-74C576339B64}"/>
              </a:ext>
            </a:extLst>
          </p:cNvPr>
          <p:cNvGrpSpPr/>
          <p:nvPr/>
        </p:nvGrpSpPr>
        <p:grpSpPr>
          <a:xfrm>
            <a:off x="9434829" y="5333654"/>
            <a:ext cx="1723224" cy="857389"/>
            <a:chOff x="1666360" y="5337061"/>
            <a:chExt cx="1723224" cy="857389"/>
          </a:xfrm>
        </p:grpSpPr>
        <p:sp>
          <p:nvSpPr>
            <p:cNvPr id="3098" name="CaixaDeTexto 3097">
              <a:extLst>
                <a:ext uri="{FF2B5EF4-FFF2-40B4-BE49-F238E27FC236}">
                  <a16:creationId xmlns:a16="http://schemas.microsoft.com/office/drawing/2014/main" id="{DBE8425C-056F-85E3-AF95-6102B0C5EDE4}"/>
                </a:ext>
              </a:extLst>
            </p:cNvPr>
            <p:cNvSpPr txBox="1"/>
            <p:nvPr/>
          </p:nvSpPr>
          <p:spPr>
            <a:xfrm>
              <a:off x="1666360" y="5337061"/>
              <a:ext cx="713658" cy="461665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/>
                  </a:solidFill>
                </a:rPr>
                <a:t>536</a:t>
              </a:r>
            </a:p>
          </p:txBody>
        </p:sp>
        <p:sp>
          <p:nvSpPr>
            <p:cNvPr id="3099" name="CaixaDeTexto 3098">
              <a:extLst>
                <a:ext uri="{FF2B5EF4-FFF2-40B4-BE49-F238E27FC236}">
                  <a16:creationId xmlns:a16="http://schemas.microsoft.com/office/drawing/2014/main" id="{48ABBC24-7D40-4858-A39B-914C6A2A39B0}"/>
                </a:ext>
              </a:extLst>
            </p:cNvPr>
            <p:cNvSpPr txBox="1"/>
            <p:nvPr/>
          </p:nvSpPr>
          <p:spPr>
            <a:xfrm>
              <a:off x="1668793" y="5671230"/>
              <a:ext cx="1720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r>
                <a:rPr lang="pt-BR" dirty="0"/>
                <a:t>Lorem ipsum dolor </a:t>
              </a:r>
              <a:r>
                <a:rPr lang="pt-BR" dirty="0" err="1"/>
                <a:t>sit</a:t>
              </a:r>
              <a:r>
                <a:rPr lang="pt-BR" dirty="0"/>
                <a:t> </a:t>
              </a:r>
              <a:r>
                <a:rPr lang="pt-BR" dirty="0" err="1"/>
                <a:t>amet</a:t>
              </a:r>
              <a:endParaRPr lang="pt-BR" dirty="0"/>
            </a:p>
          </p:txBody>
        </p:sp>
      </p:grpSp>
      <p:sp>
        <p:nvSpPr>
          <p:cNvPr id="6" name="Trapezoide 5">
            <a:extLst>
              <a:ext uri="{FF2B5EF4-FFF2-40B4-BE49-F238E27FC236}">
                <a16:creationId xmlns:a16="http://schemas.microsoft.com/office/drawing/2014/main" id="{AED34540-04F0-6F2F-F13F-21740293D2DB}"/>
              </a:ext>
            </a:extLst>
          </p:cNvPr>
          <p:cNvSpPr/>
          <p:nvPr/>
        </p:nvSpPr>
        <p:spPr>
          <a:xfrm rot="10800000">
            <a:off x="991389" y="1"/>
            <a:ext cx="1060282" cy="406398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13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C5603-C696-77FE-ED61-B3F8CD38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229" y="681883"/>
            <a:ext cx="4942114" cy="1325563"/>
          </a:xfrm>
        </p:spPr>
        <p:txBody>
          <a:bodyPr/>
          <a:lstStyle/>
          <a:p>
            <a:pPr algn="ctr"/>
            <a:r>
              <a:rPr lang="pt-BR" dirty="0"/>
              <a:t>NOSSA EQUIPE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F50DC3F-B9D8-5523-5C2D-989C7F9AB16E}"/>
              </a:ext>
            </a:extLst>
          </p:cNvPr>
          <p:cNvGrpSpPr/>
          <p:nvPr/>
        </p:nvGrpSpPr>
        <p:grpSpPr>
          <a:xfrm>
            <a:off x="6558643" y="1801865"/>
            <a:ext cx="4735287" cy="4332515"/>
            <a:chOff x="3777342" y="1774927"/>
            <a:chExt cx="4735287" cy="433251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DED3BF3-C8A1-ABA2-3EF9-4AF31B5D89BE}"/>
                </a:ext>
              </a:extLst>
            </p:cNvPr>
            <p:cNvSpPr/>
            <p:nvPr/>
          </p:nvSpPr>
          <p:spPr>
            <a:xfrm rot="10800000">
              <a:off x="5034642" y="3886756"/>
              <a:ext cx="2220686" cy="2220686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89E983B-68B5-F586-7228-9DFFCC5B463F}"/>
                </a:ext>
              </a:extLst>
            </p:cNvPr>
            <p:cNvSpPr/>
            <p:nvPr/>
          </p:nvSpPr>
          <p:spPr>
            <a:xfrm rot="10800000">
              <a:off x="6291943" y="1774927"/>
              <a:ext cx="2220686" cy="2220686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806FACD-2AAB-14AB-35C5-C8E14FDAE93D}"/>
                </a:ext>
              </a:extLst>
            </p:cNvPr>
            <p:cNvSpPr/>
            <p:nvPr/>
          </p:nvSpPr>
          <p:spPr>
            <a:xfrm rot="10800000">
              <a:off x="3777342" y="1774927"/>
              <a:ext cx="2220686" cy="2220686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áfico 8" descr="Programador com preenchimento sólido">
              <a:extLst>
                <a:ext uri="{FF2B5EF4-FFF2-40B4-BE49-F238E27FC236}">
                  <a16:creationId xmlns:a16="http://schemas.microsoft.com/office/drawing/2014/main" id="{1BA2B13F-73C1-B75C-2514-1C09C53D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5086" y="1916442"/>
              <a:ext cx="914400" cy="914400"/>
            </a:xfrm>
            <a:prstGeom prst="rect">
              <a:avLst/>
            </a:prstGeom>
          </p:spPr>
        </p:pic>
        <p:pic>
          <p:nvPicPr>
            <p:cNvPr id="11" name="Gráfico 10" descr="Funcionário de escritório com preenchimento sólido">
              <a:extLst>
                <a:ext uri="{FF2B5EF4-FFF2-40B4-BE49-F238E27FC236}">
                  <a16:creationId xmlns:a16="http://schemas.microsoft.com/office/drawing/2014/main" id="{3FFFCDE4-CC1E-6DDF-2812-C14199359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7784" y="4068966"/>
              <a:ext cx="914400" cy="914400"/>
            </a:xfrm>
            <a:prstGeom prst="rect">
              <a:avLst/>
            </a:prstGeom>
          </p:spPr>
        </p:pic>
        <p:pic>
          <p:nvPicPr>
            <p:cNvPr id="13" name="Gráfico 12" descr="Programadora com preenchimento sólido">
              <a:extLst>
                <a:ext uri="{FF2B5EF4-FFF2-40B4-BE49-F238E27FC236}">
                  <a16:creationId xmlns:a16="http://schemas.microsoft.com/office/drawing/2014/main" id="{07A6E229-FF4F-D816-EF5D-873A16F79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30484" y="1916442"/>
              <a:ext cx="914400" cy="914400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439CE95-D2F9-0025-F83E-28263FCB35FB}"/>
                </a:ext>
              </a:extLst>
            </p:cNvPr>
            <p:cNvSpPr txBox="1"/>
            <p:nvPr/>
          </p:nvSpPr>
          <p:spPr>
            <a:xfrm>
              <a:off x="4111926" y="2885270"/>
              <a:ext cx="15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err="1">
                  <a:solidFill>
                    <a:schemeClr val="accent3"/>
                  </a:solidFill>
                </a:rPr>
                <a:t>Lorem</a:t>
              </a:r>
              <a:r>
                <a:rPr lang="pt-BR" b="1" dirty="0">
                  <a:solidFill>
                    <a:schemeClr val="accent3"/>
                  </a:solidFill>
                </a:rPr>
                <a:t> Ipsum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7A3D53C-627B-82F4-C7A9-45FDEDF874D3}"/>
                </a:ext>
              </a:extLst>
            </p:cNvPr>
            <p:cNvSpPr txBox="1"/>
            <p:nvPr/>
          </p:nvSpPr>
          <p:spPr>
            <a:xfrm>
              <a:off x="6626528" y="2885270"/>
              <a:ext cx="15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err="1">
                  <a:solidFill>
                    <a:schemeClr val="accent3"/>
                  </a:solidFill>
                </a:rPr>
                <a:t>Lorem</a:t>
              </a:r>
              <a:r>
                <a:rPr lang="pt-BR" b="1" dirty="0">
                  <a:solidFill>
                    <a:schemeClr val="accent3"/>
                  </a:solidFill>
                </a:rPr>
                <a:t> Ipsum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56AD579-7EB5-1609-9741-2DF43F68BBB7}"/>
                </a:ext>
              </a:extLst>
            </p:cNvPr>
            <p:cNvSpPr txBox="1"/>
            <p:nvPr/>
          </p:nvSpPr>
          <p:spPr>
            <a:xfrm>
              <a:off x="5369226" y="4983366"/>
              <a:ext cx="15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err="1">
                  <a:solidFill>
                    <a:schemeClr val="accent3"/>
                  </a:solidFill>
                </a:rPr>
                <a:t>Lorem</a:t>
              </a:r>
              <a:r>
                <a:rPr lang="pt-BR" b="1" dirty="0">
                  <a:solidFill>
                    <a:schemeClr val="accent3"/>
                  </a:solidFill>
                </a:rPr>
                <a:t> Ipsum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50F05C9-64FD-9235-BBB2-9F6276E2F1C1}"/>
                </a:ext>
              </a:extLst>
            </p:cNvPr>
            <p:cNvSpPr txBox="1"/>
            <p:nvPr/>
          </p:nvSpPr>
          <p:spPr>
            <a:xfrm>
              <a:off x="4316214" y="3262642"/>
              <a:ext cx="11429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Texto aqui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054E75C-4788-F263-BF60-A5657362C6F9}"/>
                </a:ext>
              </a:extLst>
            </p:cNvPr>
            <p:cNvSpPr txBox="1"/>
            <p:nvPr/>
          </p:nvSpPr>
          <p:spPr>
            <a:xfrm>
              <a:off x="6830814" y="3262642"/>
              <a:ext cx="11429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Texto aqui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B805E3F-60EE-43FD-41E6-563BFE503337}"/>
                </a:ext>
              </a:extLst>
            </p:cNvPr>
            <p:cNvSpPr txBox="1"/>
            <p:nvPr/>
          </p:nvSpPr>
          <p:spPr>
            <a:xfrm>
              <a:off x="5573512" y="5366431"/>
              <a:ext cx="11429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Texto aqui</a:t>
              </a:r>
            </a:p>
          </p:txBody>
        </p:sp>
      </p:grpSp>
      <p:pic>
        <p:nvPicPr>
          <p:cNvPr id="7" name="Imagem 6" descr="Homem segurando um microfone&#10;&#10;Descrição gerada automaticamente com confiança média">
            <a:extLst>
              <a:ext uri="{FF2B5EF4-FFF2-40B4-BE49-F238E27FC236}">
                <a16:creationId xmlns:a16="http://schemas.microsoft.com/office/drawing/2014/main" id="{6633D8B1-5D87-F5CC-D07C-B03F2CAA7F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r="14309"/>
          <a:stretch/>
        </p:blipFill>
        <p:spPr>
          <a:xfrm>
            <a:off x="1325076" y="1257581"/>
            <a:ext cx="4294933" cy="4767942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068C2FAB-FE35-BBEC-B584-A4B5DFE2C648}"/>
              </a:ext>
            </a:extLst>
          </p:cNvPr>
          <p:cNvSpPr/>
          <p:nvPr/>
        </p:nvSpPr>
        <p:spPr>
          <a:xfrm>
            <a:off x="1325075" y="1257580"/>
            <a:ext cx="4294933" cy="476794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2208890-AD16-2082-F1B3-8EF7EE426387}"/>
              </a:ext>
            </a:extLst>
          </p:cNvPr>
          <p:cNvSpPr/>
          <p:nvPr/>
        </p:nvSpPr>
        <p:spPr>
          <a:xfrm>
            <a:off x="1208309" y="1127955"/>
            <a:ext cx="4528464" cy="5027192"/>
          </a:xfrm>
          <a:prstGeom prst="rect">
            <a:avLst/>
          </a:pr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7424880-F41B-E78F-469B-4AA6D6FA57BC}"/>
              </a:ext>
            </a:extLst>
          </p:cNvPr>
          <p:cNvSpPr/>
          <p:nvPr/>
        </p:nvSpPr>
        <p:spPr>
          <a:xfrm flipV="1">
            <a:off x="1325074" y="3213717"/>
            <a:ext cx="4294933" cy="20329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579EA34-B171-2394-4BB6-3892D9572F79}"/>
              </a:ext>
            </a:extLst>
          </p:cNvPr>
          <p:cNvSpPr txBox="1"/>
          <p:nvPr/>
        </p:nvSpPr>
        <p:spPr>
          <a:xfrm>
            <a:off x="1679251" y="3907045"/>
            <a:ext cx="358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chemeClr val="bg1"/>
                </a:solidFill>
              </a:rPr>
              <a:t>“Lorem ipsum dolor sit amet, consectetuer adipiscing </a:t>
            </a:r>
            <a:r>
              <a:rPr lang="pt-BR" i="1" dirty="0" err="1">
                <a:solidFill>
                  <a:schemeClr val="bg1"/>
                </a:solidFill>
              </a:rPr>
              <a:t>elit</a:t>
            </a:r>
            <a:r>
              <a:rPr lang="pt-BR" i="1" dirty="0">
                <a:solidFill>
                  <a:schemeClr val="bg1"/>
                </a:solidFill>
              </a:rPr>
              <a:t>.”</a:t>
            </a:r>
          </a:p>
        </p:txBody>
      </p:sp>
      <p:sp>
        <p:nvSpPr>
          <p:cNvPr id="29" name="Trapezoide 28">
            <a:extLst>
              <a:ext uri="{FF2B5EF4-FFF2-40B4-BE49-F238E27FC236}">
                <a16:creationId xmlns:a16="http://schemas.microsoft.com/office/drawing/2014/main" id="{EC7B0C9C-AFDB-595B-5576-C8C33D825327}"/>
              </a:ext>
            </a:extLst>
          </p:cNvPr>
          <p:cNvSpPr/>
          <p:nvPr/>
        </p:nvSpPr>
        <p:spPr>
          <a:xfrm rot="16200000">
            <a:off x="11458662" y="5573645"/>
            <a:ext cx="1060282" cy="406398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67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D01C0-D55A-1F6A-DA0D-7E0AA719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4049486" cy="1325563"/>
          </a:xfrm>
        </p:spPr>
        <p:txBody>
          <a:bodyPr/>
          <a:lstStyle/>
          <a:p>
            <a:pPr algn="r"/>
            <a:r>
              <a:rPr lang="pt-BR" dirty="0"/>
              <a:t>NOSSOS </a:t>
            </a:r>
            <a:br>
              <a:rPr lang="pt-BR" dirty="0"/>
            </a:br>
            <a:r>
              <a:rPr lang="pt-BR" dirty="0"/>
              <a:t>SERVIÇOS</a:t>
            </a:r>
          </a:p>
        </p:txBody>
      </p:sp>
      <p:pic>
        <p:nvPicPr>
          <p:cNvPr id="6" name="Imagem 5" descr="Uma imagem contendo palco, computador, vidro, segurando&#10;&#10;Descrição gerada automaticamente">
            <a:extLst>
              <a:ext uri="{FF2B5EF4-FFF2-40B4-BE49-F238E27FC236}">
                <a16:creationId xmlns:a16="http://schemas.microsoft.com/office/drawing/2014/main" id="{9FE5A5CD-080B-A109-EE86-15F81FB0A1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3"/>
          <a:stretch/>
        </p:blipFill>
        <p:spPr>
          <a:xfrm>
            <a:off x="5573484" y="3570511"/>
            <a:ext cx="5946325" cy="3004461"/>
          </a:xfrm>
          <a:prstGeom prst="rect">
            <a:avLst/>
          </a:prstGeom>
        </p:spPr>
      </p:pic>
      <p:pic>
        <p:nvPicPr>
          <p:cNvPr id="8" name="Imagem 7" descr="Pessoa usando teclado de computador&#10;&#10;Descrição gerada automaticamente">
            <a:extLst>
              <a:ext uri="{FF2B5EF4-FFF2-40B4-BE49-F238E27FC236}">
                <a16:creationId xmlns:a16="http://schemas.microsoft.com/office/drawing/2014/main" id="{ABBAD725-6E17-EE38-9A9F-0FCE7D84D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4" b="13226"/>
          <a:stretch/>
        </p:blipFill>
        <p:spPr>
          <a:xfrm>
            <a:off x="5573484" y="283027"/>
            <a:ext cx="5946324" cy="300446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F21D41C-F764-87FE-B75B-F9493040204A}"/>
              </a:ext>
            </a:extLst>
          </p:cNvPr>
          <p:cNvSpPr/>
          <p:nvPr/>
        </p:nvSpPr>
        <p:spPr>
          <a:xfrm>
            <a:off x="5573484" y="283027"/>
            <a:ext cx="5946324" cy="3004459"/>
          </a:xfrm>
          <a:prstGeom prst="rect">
            <a:avLst/>
          </a:prstGeom>
          <a:solidFill>
            <a:srgbClr val="12171B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6C82B9-F3EC-1A4E-6163-DD406A9007CC}"/>
              </a:ext>
            </a:extLst>
          </p:cNvPr>
          <p:cNvSpPr/>
          <p:nvPr/>
        </p:nvSpPr>
        <p:spPr>
          <a:xfrm>
            <a:off x="5573484" y="3570514"/>
            <a:ext cx="5946324" cy="3004459"/>
          </a:xfrm>
          <a:prstGeom prst="rect">
            <a:avLst/>
          </a:prstGeom>
          <a:solidFill>
            <a:srgbClr val="12171B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FD23DB-DDCF-6518-79C0-4F926C3D8C65}"/>
              </a:ext>
            </a:extLst>
          </p:cNvPr>
          <p:cNvSpPr txBox="1"/>
          <p:nvPr/>
        </p:nvSpPr>
        <p:spPr>
          <a:xfrm>
            <a:off x="5890532" y="969648"/>
            <a:ext cx="5312228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Título Aqui</a:t>
            </a:r>
          </a:p>
          <a:p>
            <a:pPr algn="ctr"/>
            <a:endParaRPr lang="pt-BR" sz="1600" dirty="0">
              <a:solidFill>
                <a:schemeClr val="bg1"/>
              </a:solidFill>
            </a:endParaRPr>
          </a:p>
          <a:p>
            <a:pPr algn="ctr"/>
            <a:r>
              <a:rPr lang="pt-BR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B21DC8-8DB8-F245-5D78-D56E9F3B03B2}"/>
              </a:ext>
            </a:extLst>
          </p:cNvPr>
          <p:cNvSpPr txBox="1"/>
          <p:nvPr/>
        </p:nvSpPr>
        <p:spPr>
          <a:xfrm>
            <a:off x="5890532" y="4257136"/>
            <a:ext cx="5312228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Título Aqui</a:t>
            </a:r>
          </a:p>
          <a:p>
            <a:pPr algn="ctr"/>
            <a:endParaRPr lang="pt-BR" sz="1600" dirty="0">
              <a:solidFill>
                <a:schemeClr val="bg1"/>
              </a:solidFill>
            </a:endParaRPr>
          </a:p>
          <a:p>
            <a:pPr algn="ctr"/>
            <a:r>
              <a:rPr lang="pt-BR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3296DDD-F057-F8D9-B6DA-F26A0F4471A8}"/>
              </a:ext>
            </a:extLst>
          </p:cNvPr>
          <p:cNvSpPr/>
          <p:nvPr/>
        </p:nvSpPr>
        <p:spPr>
          <a:xfrm>
            <a:off x="5470252" y="182880"/>
            <a:ext cx="6152788" cy="6492238"/>
          </a:xfrm>
          <a:prstGeom prst="rect">
            <a:avLst/>
          </a:pr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E47D041-848C-0985-0906-50111F4A076B}"/>
              </a:ext>
            </a:extLst>
          </p:cNvPr>
          <p:cNvCxnSpPr>
            <a:cxnSpLocks/>
          </p:cNvCxnSpPr>
          <p:nvPr/>
        </p:nvCxnSpPr>
        <p:spPr>
          <a:xfrm>
            <a:off x="5671366" y="3429000"/>
            <a:ext cx="5750560" cy="0"/>
          </a:xfrm>
          <a:prstGeom prst="line">
            <a:avLst/>
          </a:pr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rapezoide 12">
            <a:extLst>
              <a:ext uri="{FF2B5EF4-FFF2-40B4-BE49-F238E27FC236}">
                <a16:creationId xmlns:a16="http://schemas.microsoft.com/office/drawing/2014/main" id="{691794E6-7988-F034-B3FD-31DD2E65B7AC}"/>
              </a:ext>
            </a:extLst>
          </p:cNvPr>
          <p:cNvSpPr/>
          <p:nvPr/>
        </p:nvSpPr>
        <p:spPr>
          <a:xfrm rot="5400000">
            <a:off x="-497150" y="5097229"/>
            <a:ext cx="1269510" cy="275209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2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558C94A-3663-529C-15CA-78EBF6CB8C6E}"/>
              </a:ext>
            </a:extLst>
          </p:cNvPr>
          <p:cNvCxnSpPr/>
          <p:nvPr/>
        </p:nvCxnSpPr>
        <p:spPr>
          <a:xfrm flipH="1">
            <a:off x="7239199" y="1917807"/>
            <a:ext cx="3156659" cy="0"/>
          </a:xfrm>
          <a:prstGeom prst="line">
            <a:avLst/>
          </a:pr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2A1A8A0-9BB9-E825-5ADF-24EB1A5CFFD6}"/>
              </a:ext>
            </a:extLst>
          </p:cNvPr>
          <p:cNvCxnSpPr/>
          <p:nvPr/>
        </p:nvCxnSpPr>
        <p:spPr>
          <a:xfrm flipH="1">
            <a:off x="7239199" y="4264891"/>
            <a:ext cx="3156659" cy="0"/>
          </a:xfrm>
          <a:prstGeom prst="line">
            <a:avLst/>
          </a:pr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51BCF83-A83D-5152-16F4-B8C61BC594E1}"/>
              </a:ext>
            </a:extLst>
          </p:cNvPr>
          <p:cNvCxnSpPr>
            <a:cxnSpLocks/>
          </p:cNvCxnSpPr>
          <p:nvPr/>
        </p:nvCxnSpPr>
        <p:spPr>
          <a:xfrm flipH="1">
            <a:off x="1868929" y="4025405"/>
            <a:ext cx="3156659" cy="0"/>
          </a:xfrm>
          <a:prstGeom prst="line">
            <a:avLst/>
          </a:prstGeom>
          <a:noFill/>
          <a:effectLst>
            <a:glow rad="635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AE0C74-F9E6-D217-BA15-F1508C4F1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334" y="1564325"/>
            <a:ext cx="3051409" cy="1325563"/>
          </a:xfrm>
        </p:spPr>
        <p:txBody>
          <a:bodyPr/>
          <a:lstStyle/>
          <a:p>
            <a:r>
              <a:rPr lang="pt-BR" dirty="0"/>
              <a:t>MERCADO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EE0DC78-BF0D-8B7D-262E-7D54BEA0C512}"/>
              </a:ext>
            </a:extLst>
          </p:cNvPr>
          <p:cNvSpPr/>
          <p:nvPr/>
        </p:nvSpPr>
        <p:spPr>
          <a:xfrm rot="10800000">
            <a:off x="5007427" y="1208313"/>
            <a:ext cx="2743200" cy="2743200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CA396B6-12D3-8EF0-851E-6956BA8E8397}"/>
              </a:ext>
            </a:extLst>
          </p:cNvPr>
          <p:cNvSpPr/>
          <p:nvPr/>
        </p:nvSpPr>
        <p:spPr>
          <a:xfrm rot="10800000">
            <a:off x="4267200" y="3820886"/>
            <a:ext cx="2013856" cy="2013856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437FCBA-6BD4-3FA7-E1D8-BEACD8C5E15D}"/>
              </a:ext>
            </a:extLst>
          </p:cNvPr>
          <p:cNvSpPr/>
          <p:nvPr/>
        </p:nvSpPr>
        <p:spPr>
          <a:xfrm rot="10800000">
            <a:off x="6357257" y="3929744"/>
            <a:ext cx="1480458" cy="1480458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6E11D8-D3E8-6369-9B37-43A93F493B4C}"/>
              </a:ext>
            </a:extLst>
          </p:cNvPr>
          <p:cNvSpPr txBox="1"/>
          <p:nvPr/>
        </p:nvSpPr>
        <p:spPr>
          <a:xfrm>
            <a:off x="5518856" y="1917807"/>
            <a:ext cx="172034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8000" dirty="0">
                <a:latin typeface="Century Gothic" panose="020B0502020202020204" pitchFamily="34" charset="0"/>
              </a:rPr>
              <a:t>87</a:t>
            </a:r>
            <a:r>
              <a:rPr lang="pt-BR" sz="4000" dirty="0">
                <a:latin typeface="Century Gothic" panose="020B0502020202020204" pitchFamily="34" charset="0"/>
              </a:rPr>
              <a:t>%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463C60-77A3-4598-AD2E-64E76D5D5267}"/>
              </a:ext>
            </a:extLst>
          </p:cNvPr>
          <p:cNvSpPr txBox="1"/>
          <p:nvPr/>
        </p:nvSpPr>
        <p:spPr>
          <a:xfrm>
            <a:off x="4659215" y="4366147"/>
            <a:ext cx="122982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5400" dirty="0">
                <a:latin typeface="Century Gothic" panose="020B0502020202020204" pitchFamily="34" charset="0"/>
              </a:rPr>
              <a:t>34</a:t>
            </a:r>
            <a:r>
              <a:rPr lang="pt-BR" sz="2800" dirty="0">
                <a:latin typeface="Century Gothic" panose="020B0502020202020204" pitchFamily="34" charset="0"/>
              </a:rPr>
              <a:t>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835AB1-2B55-02D9-0B44-655A816F5155}"/>
              </a:ext>
            </a:extLst>
          </p:cNvPr>
          <p:cNvSpPr txBox="1"/>
          <p:nvPr/>
        </p:nvSpPr>
        <p:spPr>
          <a:xfrm>
            <a:off x="6678139" y="4373119"/>
            <a:ext cx="83869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3200" dirty="0">
                <a:latin typeface="Century Gothic" panose="020B0502020202020204" pitchFamily="34" charset="0"/>
              </a:rPr>
              <a:t>12</a:t>
            </a:r>
            <a:r>
              <a:rPr lang="pt-BR" sz="2000" dirty="0">
                <a:latin typeface="Century Gothic" panose="020B0502020202020204" pitchFamily="34" charset="0"/>
              </a:rPr>
              <a:t>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5CDFCA-D3C9-E676-5056-22F3C7A85E37}"/>
              </a:ext>
            </a:extLst>
          </p:cNvPr>
          <p:cNvSpPr txBox="1"/>
          <p:nvPr/>
        </p:nvSpPr>
        <p:spPr>
          <a:xfrm>
            <a:off x="8080861" y="2089669"/>
            <a:ext cx="23041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accent1"/>
                </a:solidFill>
              </a:rPr>
              <a:t>Título Aqui</a:t>
            </a:r>
          </a:p>
          <a:p>
            <a:pPr algn="r"/>
            <a:r>
              <a:rPr lang="pt-BR" sz="1600" dirty="0" err="1">
                <a:solidFill>
                  <a:schemeClr val="bg1"/>
                </a:solidFill>
              </a:rPr>
              <a:t>Lorem</a:t>
            </a:r>
            <a:r>
              <a:rPr lang="pt-BR" sz="1600" dirty="0">
                <a:solidFill>
                  <a:schemeClr val="bg1"/>
                </a:solidFill>
              </a:rPr>
              <a:t> ipsum dolor sit amet, consectetuer adipiscing elit. Maecenas porttitor congue massa.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0F243F-B283-D0A1-34C1-6EC58EA1ABE9}"/>
              </a:ext>
            </a:extLst>
          </p:cNvPr>
          <p:cNvSpPr txBox="1"/>
          <p:nvPr/>
        </p:nvSpPr>
        <p:spPr>
          <a:xfrm>
            <a:off x="8080861" y="4436753"/>
            <a:ext cx="23041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accent1"/>
                </a:solidFill>
              </a:rPr>
              <a:t>Título Aqui</a:t>
            </a:r>
          </a:p>
          <a:p>
            <a:pPr algn="r"/>
            <a:r>
              <a:rPr lang="pt-BR" sz="1600" dirty="0" err="1">
                <a:solidFill>
                  <a:schemeClr val="bg1"/>
                </a:solidFill>
              </a:rPr>
              <a:t>Lorem</a:t>
            </a:r>
            <a:r>
              <a:rPr lang="pt-BR" sz="1600" dirty="0">
                <a:solidFill>
                  <a:schemeClr val="bg1"/>
                </a:solidFill>
              </a:rPr>
              <a:t> ipsum dolor sit amet, consectetuer adipiscing elit. Maecenas porttitor congue massa.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9FCB84-4FC0-DD4F-4588-AB115458F877}"/>
              </a:ext>
            </a:extLst>
          </p:cNvPr>
          <p:cNvSpPr txBox="1"/>
          <p:nvPr/>
        </p:nvSpPr>
        <p:spPr>
          <a:xfrm>
            <a:off x="1868929" y="4197267"/>
            <a:ext cx="23041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Título Aqui</a:t>
            </a:r>
          </a:p>
          <a:p>
            <a:r>
              <a:rPr lang="pt-BR" sz="1600" dirty="0" err="1">
                <a:solidFill>
                  <a:schemeClr val="bg1"/>
                </a:solidFill>
              </a:rPr>
              <a:t>Lorem</a:t>
            </a:r>
            <a:r>
              <a:rPr lang="pt-BR" sz="1600" dirty="0">
                <a:solidFill>
                  <a:schemeClr val="bg1"/>
                </a:solidFill>
              </a:rPr>
              <a:t> ipsum dolor sit amet, consectetuer adipiscing elit. Maecenas porttitor congue massa.</a:t>
            </a:r>
          </a:p>
        </p:txBody>
      </p:sp>
      <p:sp>
        <p:nvSpPr>
          <p:cNvPr id="10" name="Trapezoide 9">
            <a:extLst>
              <a:ext uri="{FF2B5EF4-FFF2-40B4-BE49-F238E27FC236}">
                <a16:creationId xmlns:a16="http://schemas.microsoft.com/office/drawing/2014/main" id="{07CAA4E1-16A0-1D9D-2627-A6B435A0A47F}"/>
              </a:ext>
            </a:extLst>
          </p:cNvPr>
          <p:cNvSpPr/>
          <p:nvPr/>
        </p:nvSpPr>
        <p:spPr>
          <a:xfrm rot="5400000">
            <a:off x="-497150" y="1317309"/>
            <a:ext cx="1269510" cy="275209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apezoide 15">
            <a:extLst>
              <a:ext uri="{FF2B5EF4-FFF2-40B4-BE49-F238E27FC236}">
                <a16:creationId xmlns:a16="http://schemas.microsoft.com/office/drawing/2014/main" id="{13A568B8-00A9-55E2-D2A9-055E591F483B}"/>
              </a:ext>
            </a:extLst>
          </p:cNvPr>
          <p:cNvSpPr/>
          <p:nvPr/>
        </p:nvSpPr>
        <p:spPr>
          <a:xfrm rot="16200000">
            <a:off x="11458662" y="4869900"/>
            <a:ext cx="1060282" cy="406398"/>
          </a:xfrm>
          <a:prstGeom prst="trapezoid">
            <a:avLst>
              <a:gd name="adj" fmla="val 33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07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Tema do Office">
  <a:themeElements>
    <a:clrScheme name="Apresentação000">
      <a:dk1>
        <a:sysClr val="windowText" lastClr="000000"/>
      </a:dk1>
      <a:lt1>
        <a:sysClr val="window" lastClr="FFFFFF"/>
      </a:lt1>
      <a:dk2>
        <a:srgbClr val="44546A"/>
      </a:dk2>
      <a:lt2>
        <a:srgbClr val="FAEDE6"/>
      </a:lt2>
      <a:accent1>
        <a:srgbClr val="6BF2F2"/>
      </a:accent1>
      <a:accent2>
        <a:srgbClr val="11AEBF"/>
      </a:accent2>
      <a:accent3>
        <a:srgbClr val="0D8AA6"/>
      </a:accent3>
      <a:accent4>
        <a:srgbClr val="CC2CF0"/>
      </a:accent4>
      <a:accent5>
        <a:srgbClr val="AB0FBF"/>
      </a:accent5>
      <a:accent6>
        <a:srgbClr val="12171B"/>
      </a:accent6>
      <a:hlink>
        <a:srgbClr val="0563C1"/>
      </a:hlink>
      <a:folHlink>
        <a:srgbClr val="954F72"/>
      </a:folHlink>
    </a:clrScheme>
    <a:fontScheme name="Apresentação000">
      <a:majorFont>
        <a:latin typeface="Teko Semi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711</Words>
  <Application>Microsoft Office PowerPoint</Application>
  <PresentationFormat>Widescreen</PresentationFormat>
  <Paragraphs>149</Paragraphs>
  <Slides>18</Slides>
  <Notes>2</Notes>
  <HiddenSlides>2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Century Gothic</vt:lpstr>
      <vt:lpstr>Roboto</vt:lpstr>
      <vt:lpstr>Roboto Th</vt:lpstr>
      <vt:lpstr>Teko Light</vt:lpstr>
      <vt:lpstr>Teko SemiBold</vt:lpstr>
      <vt:lpstr>Tema do Office</vt:lpstr>
      <vt:lpstr>Apresentação do PowerPoint</vt:lpstr>
      <vt:lpstr>CONSULTORIA</vt:lpstr>
      <vt:lpstr>CONTEÚDO</vt:lpstr>
      <vt:lpstr>INTRODUÇÃO</vt:lpstr>
      <vt:lpstr>O QUE É COMPUTAÇÃO EM NUVEM?</vt:lpstr>
      <vt:lpstr>NOSSA EMPRESA</vt:lpstr>
      <vt:lpstr>NOSSA EQUIPE</vt:lpstr>
      <vt:lpstr>NOSSOS  SERVIÇOS</vt:lpstr>
      <vt:lpstr>MERCADO</vt:lpstr>
      <vt:lpstr>ANÁLISE &amp; NÚMEROS</vt:lpstr>
      <vt:lpstr>Apresentação do PowerPoint</vt:lpstr>
      <vt:lpstr>Apresentação do PowerPoint</vt:lpstr>
      <vt:lpstr>CONCORRÊNCIAS </vt:lpstr>
      <vt:lpstr>MODELO DE MERCADO</vt:lpstr>
      <vt:lpstr>CONQUISTAS</vt:lpstr>
      <vt:lpstr>OBRIGADO!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da Empresa</dc:title>
  <dc:creator>Pablo Passellis</dc:creator>
  <cp:lastModifiedBy>Pablo Passellis</cp:lastModifiedBy>
  <cp:revision>14</cp:revision>
  <dcterms:created xsi:type="dcterms:W3CDTF">2023-03-07T17:47:42Z</dcterms:created>
  <dcterms:modified xsi:type="dcterms:W3CDTF">2023-03-17T18:19:48Z</dcterms:modified>
</cp:coreProperties>
</file>